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17" d="100"/>
          <a:sy n="117" d="100"/>
        </p:scale>
        <p:origin x="192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 thi huyen" userId="99e5b7e4-b0c2-4f81-9a26-53ba5cc99b87" providerId="ADAL" clId="{71F98D95-812E-CE4A-998E-9F2C4B5BDF6A}"/>
    <pc:docChg chg="undo custSel modSld">
      <pc:chgData name="Do thi huyen" userId="99e5b7e4-b0c2-4f81-9a26-53ba5cc99b87" providerId="ADAL" clId="{71F98D95-812E-CE4A-998E-9F2C4B5BDF6A}" dt="2024-02-26T00:13:20.828" v="46" actId="20577"/>
      <pc:docMkLst>
        <pc:docMk/>
      </pc:docMkLst>
      <pc:sldChg chg="modSp mod modShow">
        <pc:chgData name="Do thi huyen" userId="99e5b7e4-b0c2-4f81-9a26-53ba5cc99b87" providerId="ADAL" clId="{71F98D95-812E-CE4A-998E-9F2C4B5BDF6A}" dt="2024-02-26T00:12:17.995" v="32" actId="729"/>
        <pc:sldMkLst>
          <pc:docMk/>
          <pc:sldMk cId="0" sldId="257"/>
        </pc:sldMkLst>
        <pc:spChg chg="mod">
          <ac:chgData name="Do thi huyen" userId="99e5b7e4-b0c2-4f81-9a26-53ba5cc99b87" providerId="ADAL" clId="{71F98D95-812E-CE4A-998E-9F2C4B5BDF6A}" dt="2024-02-25T16:53:26.931" v="0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Do thi huyen" userId="99e5b7e4-b0c2-4f81-9a26-53ba5cc99b87" providerId="ADAL" clId="{71F98D95-812E-CE4A-998E-9F2C4B5BDF6A}" dt="2024-02-25T16:53:26.931" v="0" actId="207"/>
          <ac:spMkLst>
            <pc:docMk/>
            <pc:sldMk cId="0" sldId="257"/>
            <ac:spMk id="5" creationId="{00000000-0000-0000-0000-000000000000}"/>
          </ac:spMkLst>
        </pc:spChg>
        <pc:spChg chg="mod">
          <ac:chgData name="Do thi huyen" userId="99e5b7e4-b0c2-4f81-9a26-53ba5cc99b87" providerId="ADAL" clId="{71F98D95-812E-CE4A-998E-9F2C4B5BDF6A}" dt="2024-02-25T16:54:19.930" v="31" actId="207"/>
          <ac:spMkLst>
            <pc:docMk/>
            <pc:sldMk cId="0" sldId="257"/>
            <ac:spMk id="6" creationId="{00000000-0000-0000-0000-000000000000}"/>
          </ac:spMkLst>
        </pc:spChg>
        <pc:spChg chg="mod">
          <ac:chgData name="Do thi huyen" userId="99e5b7e4-b0c2-4f81-9a26-53ba5cc99b87" providerId="ADAL" clId="{71F98D95-812E-CE4A-998E-9F2C4B5BDF6A}" dt="2024-02-25T16:54:19.930" v="31" actId="207"/>
          <ac:spMkLst>
            <pc:docMk/>
            <pc:sldMk cId="0" sldId="257"/>
            <ac:spMk id="9" creationId="{00000000-0000-0000-0000-000000000000}"/>
          </ac:spMkLst>
        </pc:spChg>
        <pc:spChg chg="mod">
          <ac:chgData name="Do thi huyen" userId="99e5b7e4-b0c2-4f81-9a26-53ba5cc99b87" providerId="ADAL" clId="{71F98D95-812E-CE4A-998E-9F2C4B5BDF6A}" dt="2024-02-25T16:54:19.930" v="31" actId="20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Do thi huyen" userId="99e5b7e4-b0c2-4f81-9a26-53ba5cc99b87" providerId="ADAL" clId="{71F98D95-812E-CE4A-998E-9F2C4B5BDF6A}" dt="2024-02-25T16:54:19.930" v="31" actId="20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Do thi huyen" userId="99e5b7e4-b0c2-4f81-9a26-53ba5cc99b87" providerId="ADAL" clId="{71F98D95-812E-CE4A-998E-9F2C4B5BDF6A}" dt="2024-02-25T16:54:19.930" v="31" actId="20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Do thi huyen" userId="99e5b7e4-b0c2-4f81-9a26-53ba5cc99b87" providerId="ADAL" clId="{71F98D95-812E-CE4A-998E-9F2C4B5BDF6A}" dt="2024-02-25T16:54:19.930" v="31" actId="207"/>
          <ac:spMkLst>
            <pc:docMk/>
            <pc:sldMk cId="0" sldId="257"/>
            <ac:spMk id="16" creationId="{00000000-0000-0000-0000-000000000000}"/>
          </ac:spMkLst>
        </pc:spChg>
        <pc:grpChg chg="mod">
          <ac:chgData name="Do thi huyen" userId="99e5b7e4-b0c2-4f81-9a26-53ba5cc99b87" providerId="ADAL" clId="{71F98D95-812E-CE4A-998E-9F2C4B5BDF6A}" dt="2024-02-25T16:54:18.516" v="29" actId="1038"/>
          <ac:grpSpMkLst>
            <pc:docMk/>
            <pc:sldMk cId="0" sldId="257"/>
            <ac:grpSpMk id="7" creationId="{00000000-0000-0000-0000-000000000000}"/>
          </ac:grpSpMkLst>
        </pc:grpChg>
        <pc:grpChg chg="mod">
          <ac:chgData name="Do thi huyen" userId="99e5b7e4-b0c2-4f81-9a26-53ba5cc99b87" providerId="ADAL" clId="{71F98D95-812E-CE4A-998E-9F2C4B5BDF6A}" dt="2024-02-25T16:54:18.516" v="29" actId="1038"/>
          <ac:grpSpMkLst>
            <pc:docMk/>
            <pc:sldMk cId="0" sldId="257"/>
            <ac:grpSpMk id="11" creationId="{00000000-0000-0000-0000-000000000000}"/>
          </ac:grpSpMkLst>
        </pc:grpChg>
      </pc:sldChg>
      <pc:sldChg chg="mod modShow">
        <pc:chgData name="Do thi huyen" userId="99e5b7e4-b0c2-4f81-9a26-53ba5cc99b87" providerId="ADAL" clId="{71F98D95-812E-CE4A-998E-9F2C4B5BDF6A}" dt="2024-02-26T00:12:21.396" v="33" actId="729"/>
        <pc:sldMkLst>
          <pc:docMk/>
          <pc:sldMk cId="0" sldId="258"/>
        </pc:sldMkLst>
      </pc:sldChg>
      <pc:sldChg chg="modSp mod">
        <pc:chgData name="Do thi huyen" userId="99e5b7e4-b0c2-4f81-9a26-53ba5cc99b87" providerId="ADAL" clId="{71F98D95-812E-CE4A-998E-9F2C4B5BDF6A}" dt="2024-02-26T00:13:09.044" v="36" actId="20577"/>
        <pc:sldMkLst>
          <pc:docMk/>
          <pc:sldMk cId="0" sldId="259"/>
        </pc:sldMkLst>
        <pc:spChg chg="mod">
          <ac:chgData name="Do thi huyen" userId="99e5b7e4-b0c2-4f81-9a26-53ba5cc99b87" providerId="ADAL" clId="{71F98D95-812E-CE4A-998E-9F2C4B5BDF6A}" dt="2024-02-26T00:13:09.044" v="36" actId="20577"/>
          <ac:spMkLst>
            <pc:docMk/>
            <pc:sldMk cId="0" sldId="259"/>
            <ac:spMk id="17" creationId="{00000000-0000-0000-0000-000000000000}"/>
          </ac:spMkLst>
        </pc:spChg>
      </pc:sldChg>
      <pc:sldChg chg="modSp mod">
        <pc:chgData name="Do thi huyen" userId="99e5b7e4-b0c2-4f81-9a26-53ba5cc99b87" providerId="ADAL" clId="{71F98D95-812E-CE4A-998E-9F2C4B5BDF6A}" dt="2024-02-26T00:13:20.828" v="46" actId="20577"/>
        <pc:sldMkLst>
          <pc:docMk/>
          <pc:sldMk cId="0" sldId="260"/>
        </pc:sldMkLst>
        <pc:spChg chg="mod">
          <ac:chgData name="Do thi huyen" userId="99e5b7e4-b0c2-4f81-9a26-53ba5cc99b87" providerId="ADAL" clId="{71F98D95-812E-CE4A-998E-9F2C4B5BDF6A}" dt="2024-02-26T00:13:20.828" v="46" actId="20577"/>
          <ac:spMkLst>
            <pc:docMk/>
            <pc:sldMk cId="0" sldId="260"/>
            <ac:spMk id="1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21E34-2E3E-4181-8F3E-C2181C4F9A65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BBE23-A368-49A9-B4B1-3A29345D9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242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04E32-303A-4DE3-B32F-D82C9B009D26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CCF3C-C6B3-4D13-956C-9E4E416F5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932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3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31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31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31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31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31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g object 18"/>
          <p:cNvSpPr/>
          <p:nvPr/>
        </p:nvSpPr>
        <p:spPr>
          <a:xfrm>
            <a:off x="4572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572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0" y="990600"/>
                </a:moveTo>
                <a:lnTo>
                  <a:pt x="8001000" y="990600"/>
                </a:lnTo>
                <a:lnTo>
                  <a:pt x="80010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9525">
            <a:solidFill>
              <a:srgbClr val="0003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31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73" y="100364"/>
            <a:ext cx="2453947" cy="671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1872" y="240286"/>
            <a:ext cx="5952141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31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39" y="1550751"/>
            <a:ext cx="7767320" cy="2663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31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76915"/>
            <a:ext cx="2453947" cy="67100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2743200" y="6477000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Khoa</a:t>
            </a:r>
            <a:r>
              <a:rPr lang="en-US" sz="1400" dirty="0"/>
              <a:t> </a:t>
            </a:r>
            <a:r>
              <a:rPr lang="en-US" sz="1400" dirty="0" err="1"/>
              <a:t>Công</a:t>
            </a:r>
            <a:r>
              <a:rPr lang="en-US" sz="1400" baseline="0" dirty="0"/>
              <a:t> </a:t>
            </a:r>
            <a:r>
              <a:rPr lang="en-US" sz="1400" baseline="0" dirty="0" err="1"/>
              <a:t>nghệ</a:t>
            </a:r>
            <a:r>
              <a:rPr lang="en-US" sz="1400" baseline="0" dirty="0"/>
              <a:t> </a:t>
            </a:r>
            <a:r>
              <a:rPr lang="en-US" sz="1400" baseline="0" dirty="0" err="1"/>
              <a:t>thông</a:t>
            </a:r>
            <a:r>
              <a:rPr lang="en-US" sz="1400" baseline="0" dirty="0"/>
              <a:t> tin – </a:t>
            </a:r>
            <a:r>
              <a:rPr lang="en-US" sz="1400" baseline="0" dirty="0" err="1"/>
              <a:t>Đại</a:t>
            </a:r>
            <a:r>
              <a:rPr lang="en-US" sz="1400" baseline="0" dirty="0"/>
              <a:t> </a:t>
            </a:r>
            <a:r>
              <a:rPr lang="en-US" sz="1400" baseline="0" dirty="0" err="1"/>
              <a:t>học</a:t>
            </a:r>
            <a:r>
              <a:rPr lang="en-US" sz="1400" baseline="0" dirty="0"/>
              <a:t> </a:t>
            </a:r>
            <a:r>
              <a:rPr lang="en-US" sz="1400" baseline="0" dirty="0" err="1"/>
              <a:t>công</a:t>
            </a:r>
            <a:r>
              <a:rPr lang="en-US" sz="1400" baseline="0" dirty="0"/>
              <a:t> </a:t>
            </a:r>
            <a:r>
              <a:rPr lang="en-US" sz="1400" baseline="0" dirty="0" err="1"/>
              <a:t>nghệ</a:t>
            </a:r>
            <a:r>
              <a:rPr lang="en-US" sz="1400" baseline="0" dirty="0"/>
              <a:t> </a:t>
            </a:r>
            <a:r>
              <a:rPr lang="en-US" sz="1400" baseline="0" dirty="0" err="1"/>
              <a:t>Đông</a:t>
            </a:r>
            <a:r>
              <a:rPr lang="en-US" sz="1400" baseline="0" dirty="0"/>
              <a:t> Á</a:t>
            </a:r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ystems-thinking.org/stada/stada.htm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hyperlink" Target="http://www.nsdc.org/standards/collaborationskills.cfm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en.wikipedia.org/wiki/Management_Information_Syste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formation_system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l.com/technology/mooreslaw/index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205890" y="2383663"/>
            <a:ext cx="7264400" cy="256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3600">
              <a:latin typeface="Arial"/>
              <a:cs typeface="Arial"/>
            </a:endParaRPr>
          </a:p>
          <a:p>
            <a:pPr marR="296545" algn="ctr">
              <a:lnSpc>
                <a:spcPct val="100000"/>
              </a:lnSpc>
            </a:pP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1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0" dirty="0">
                <a:solidFill>
                  <a:srgbClr val="003185"/>
                </a:solidFill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  <a:p>
            <a:pPr marL="231775" algn="ctr">
              <a:lnSpc>
                <a:spcPct val="100000"/>
              </a:lnSpc>
              <a:spcBef>
                <a:spcPts val="845"/>
              </a:spcBef>
            </a:pP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40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40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thiết</a:t>
            </a:r>
            <a:r>
              <a:rPr sz="4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40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vai</a:t>
            </a:r>
            <a:r>
              <a:rPr sz="40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trò</a:t>
            </a:r>
            <a:r>
              <a:rPr sz="40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4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25" dirty="0">
                <a:solidFill>
                  <a:srgbClr val="FF0000"/>
                </a:solidFill>
                <a:latin typeface="Arial"/>
                <a:cs typeface="Arial"/>
              </a:rPr>
              <a:t>MIS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9800" y="228600"/>
            <a:ext cx="485902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dirty="0">
                <a:solidFill>
                  <a:srgbClr val="003185"/>
                </a:solidFill>
                <a:latin typeface="Arial"/>
                <a:cs typeface="Arial"/>
              </a:rPr>
              <a:t>ĐẠI HỌC CÔNG NGHỆ ĐÔNG Á</a:t>
            </a:r>
            <a:endParaRPr sz="2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3185"/>
                </a:solidFill>
                <a:latin typeface="Arial"/>
                <a:cs typeface="Arial"/>
              </a:rPr>
              <a:t>KHOA</a:t>
            </a:r>
            <a:r>
              <a:rPr sz="2000" b="1" spc="-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lang="en-US" sz="2000" b="1" dirty="0">
                <a:solidFill>
                  <a:srgbClr val="003185"/>
                </a:solidFill>
                <a:latin typeface="Arial"/>
                <a:cs typeface="Arial"/>
              </a:rPr>
              <a:t>CÔNG NGHỆ THÔNG TIN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5075" y="660091"/>
            <a:ext cx="4572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Ví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dụ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về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ứng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dụng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MIS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724025"/>
            <a:ext cx="7600950" cy="42957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85" y="1477074"/>
            <a:ext cx="8305800" cy="4867093"/>
          </a:xfrm>
          <a:prstGeom prst="rect">
            <a:avLst/>
          </a:prstGeom>
        </p:spPr>
      </p:pic>
      <p:sp>
        <p:nvSpPr>
          <p:cNvPr id="5" name="object 24"/>
          <p:cNvSpPr txBox="1">
            <a:spLocks/>
          </p:cNvSpPr>
          <p:nvPr/>
        </p:nvSpPr>
        <p:spPr>
          <a:xfrm>
            <a:off x="762000" y="799966"/>
            <a:ext cx="7264971" cy="677108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304800" rIns="0" bIns="0" rtlCol="0">
            <a:spAutoFit/>
          </a:bodyPr>
          <a:lstStyle>
            <a:lvl1pPr>
              <a:defRPr sz="2400" b="1" i="0">
                <a:solidFill>
                  <a:srgbClr val="003185"/>
                </a:solidFill>
                <a:latin typeface="Arial"/>
                <a:ea typeface="+mj-ea"/>
                <a:cs typeface="Arial"/>
              </a:defRPr>
            </a:lvl1pPr>
          </a:lstStyle>
          <a:p>
            <a:pPr marL="91440">
              <a:spcBef>
                <a:spcPts val="2400"/>
              </a:spcBef>
            </a:pPr>
            <a:r>
              <a:rPr lang="en-US" b="0"/>
              <a:t>MIS</a:t>
            </a:r>
            <a:r>
              <a:rPr lang="en-US" b="0" spc="-70"/>
              <a:t> </a:t>
            </a:r>
            <a:r>
              <a:rPr lang="en-US" b="0"/>
              <a:t>đóng</a:t>
            </a:r>
            <a:r>
              <a:rPr lang="en-US" b="0" spc="-35"/>
              <a:t> </a:t>
            </a:r>
            <a:r>
              <a:rPr lang="en-US" b="0"/>
              <a:t>vai</a:t>
            </a:r>
            <a:r>
              <a:rPr lang="en-US" b="0" spc="-35"/>
              <a:t> </a:t>
            </a:r>
            <a:r>
              <a:rPr lang="en-US" b="0"/>
              <a:t>trò</a:t>
            </a:r>
            <a:r>
              <a:rPr lang="en-US" b="0" spc="-70"/>
              <a:t> </a:t>
            </a:r>
            <a:r>
              <a:rPr lang="en-US" b="0"/>
              <a:t>hết</a:t>
            </a:r>
            <a:r>
              <a:rPr lang="en-US" b="0" spc="-40"/>
              <a:t> </a:t>
            </a:r>
            <a:r>
              <a:rPr lang="en-US" b="0"/>
              <a:t>sức</a:t>
            </a:r>
            <a:r>
              <a:rPr lang="en-US" b="0" spc="-55"/>
              <a:t> </a:t>
            </a:r>
            <a:r>
              <a:rPr lang="en-US" b="0"/>
              <a:t>quan</a:t>
            </a:r>
            <a:r>
              <a:rPr lang="en-US" b="0" spc="-35"/>
              <a:t> </a:t>
            </a:r>
            <a:r>
              <a:rPr lang="en-US" b="0"/>
              <a:t>trọng</a:t>
            </a:r>
            <a:r>
              <a:rPr lang="en-US" b="0" spc="-50"/>
              <a:t> </a:t>
            </a:r>
            <a:r>
              <a:rPr lang="en-US" b="0"/>
              <a:t>trong</a:t>
            </a:r>
            <a:r>
              <a:rPr lang="en-US" b="0" spc="-55"/>
              <a:t> </a:t>
            </a:r>
            <a:r>
              <a:rPr lang="en-US" b="0"/>
              <a:t>quản</a:t>
            </a:r>
            <a:r>
              <a:rPr lang="en-US" b="0" spc="-30"/>
              <a:t> </a:t>
            </a:r>
            <a:r>
              <a:rPr lang="en-US" b="0" spc="-25"/>
              <a:t>trị</a:t>
            </a:r>
            <a:endParaRPr lang="en-US" b="0" spc="-25" dirty="0"/>
          </a:p>
        </p:txBody>
      </p:sp>
    </p:spTree>
    <p:extLst>
      <p:ext uri="{BB962C8B-B14F-4D97-AF65-F5344CB8AC3E}">
        <p14:creationId xmlns:p14="http://schemas.microsoft.com/office/powerpoint/2010/main" val="282536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8117" y="6430771"/>
            <a:ext cx="3572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Khoa</a:t>
            </a:r>
            <a:r>
              <a:rPr sz="12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Hệ thống</a:t>
            </a:r>
            <a:r>
              <a:rPr sz="1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2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tin Quản</a:t>
            </a:r>
            <a:r>
              <a:rPr sz="1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–</a:t>
            </a:r>
            <a:r>
              <a:rPr sz="1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Học</a:t>
            </a:r>
            <a:r>
              <a:rPr sz="1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viện</a:t>
            </a:r>
            <a:r>
              <a:rPr sz="1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Ngân</a:t>
            </a:r>
            <a:r>
              <a:rPr sz="1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000308"/>
                </a:solidFill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27673" y="6457908"/>
            <a:ext cx="25654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25" dirty="0">
                <a:solidFill>
                  <a:srgbClr val="000308"/>
                </a:solidFill>
                <a:latin typeface="Arial"/>
                <a:cs typeface="Arial"/>
              </a:rPr>
              <a:t>àng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26043" y="6353047"/>
            <a:ext cx="38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0308"/>
                </a:solidFill>
                <a:latin typeface="Arial"/>
                <a:cs typeface="Arial"/>
              </a:rPr>
              <a:t>1-</a:t>
            </a:r>
            <a:r>
              <a:rPr sz="1400" spc="-25" dirty="0">
                <a:solidFill>
                  <a:srgbClr val="000308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47801" y="762000"/>
            <a:ext cx="5867400" cy="5943600"/>
            <a:chOff x="1447800" y="0"/>
            <a:chExt cx="6823709" cy="66294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0"/>
              <a:ext cx="6629400" cy="6629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21041" y="644398"/>
              <a:ext cx="937894" cy="796925"/>
            </a:xfrm>
            <a:custGeom>
              <a:avLst/>
              <a:gdLst/>
              <a:ahLst/>
              <a:cxnLst/>
              <a:rect l="l" t="t" r="r" b="b"/>
              <a:pathLst>
                <a:path w="937895" h="796925">
                  <a:moveTo>
                    <a:pt x="779144" y="0"/>
                  </a:moveTo>
                  <a:lnTo>
                    <a:pt x="135381" y="475106"/>
                  </a:lnTo>
                  <a:lnTo>
                    <a:pt x="56133" y="367791"/>
                  </a:lnTo>
                  <a:lnTo>
                    <a:pt x="0" y="740663"/>
                  </a:lnTo>
                  <a:lnTo>
                    <a:pt x="372872" y="796925"/>
                  </a:lnTo>
                  <a:lnTo>
                    <a:pt x="293750" y="689610"/>
                  </a:lnTo>
                  <a:lnTo>
                    <a:pt x="937513" y="214629"/>
                  </a:lnTo>
                  <a:lnTo>
                    <a:pt x="7791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21041" y="644398"/>
              <a:ext cx="937894" cy="796925"/>
            </a:xfrm>
            <a:custGeom>
              <a:avLst/>
              <a:gdLst/>
              <a:ahLst/>
              <a:cxnLst/>
              <a:rect l="l" t="t" r="r" b="b"/>
              <a:pathLst>
                <a:path w="937895" h="796925">
                  <a:moveTo>
                    <a:pt x="937513" y="214629"/>
                  </a:moveTo>
                  <a:lnTo>
                    <a:pt x="293750" y="689610"/>
                  </a:lnTo>
                  <a:lnTo>
                    <a:pt x="372872" y="796925"/>
                  </a:lnTo>
                  <a:lnTo>
                    <a:pt x="0" y="740663"/>
                  </a:lnTo>
                  <a:lnTo>
                    <a:pt x="56133" y="367791"/>
                  </a:lnTo>
                  <a:lnTo>
                    <a:pt x="135381" y="475106"/>
                  </a:lnTo>
                  <a:lnTo>
                    <a:pt x="779144" y="0"/>
                  </a:lnTo>
                  <a:lnTo>
                    <a:pt x="937513" y="214629"/>
                  </a:lnTo>
                  <a:close/>
                </a:path>
              </a:pathLst>
            </a:custGeom>
            <a:ln w="25400">
              <a:solidFill>
                <a:srgbClr val="002A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083300" y="6083300"/>
            <a:ext cx="2082800" cy="558800"/>
            <a:chOff x="6083300" y="6083300"/>
            <a:chExt cx="2082800" cy="558800"/>
          </a:xfrm>
        </p:grpSpPr>
        <p:sp>
          <p:nvSpPr>
            <p:cNvPr id="10" name="object 10"/>
            <p:cNvSpPr/>
            <p:nvPr/>
          </p:nvSpPr>
          <p:spPr>
            <a:xfrm>
              <a:off x="6096000" y="6096000"/>
              <a:ext cx="2057400" cy="533400"/>
            </a:xfrm>
            <a:custGeom>
              <a:avLst/>
              <a:gdLst/>
              <a:ahLst/>
              <a:cxnLst/>
              <a:rect l="l" t="t" r="r" b="b"/>
              <a:pathLst>
                <a:path w="2057400" h="533400">
                  <a:moveTo>
                    <a:pt x="2057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2057400" y="5334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0" y="6096000"/>
              <a:ext cx="2057400" cy="533400"/>
            </a:xfrm>
            <a:custGeom>
              <a:avLst/>
              <a:gdLst/>
              <a:ahLst/>
              <a:cxnLst/>
              <a:rect l="l" t="t" r="r" b="b"/>
              <a:pathLst>
                <a:path w="2057400" h="533400">
                  <a:moveTo>
                    <a:pt x="0" y="533400"/>
                  </a:moveTo>
                  <a:lnTo>
                    <a:pt x="2057400" y="533400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739900"/>
            <a:ext cx="8026400" cy="2092960"/>
            <a:chOff x="520700" y="1739900"/>
            <a:chExt cx="8026400" cy="2092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752600"/>
              <a:ext cx="8001000" cy="20674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752600"/>
              <a:ext cx="8001000" cy="2067560"/>
            </a:xfrm>
            <a:custGeom>
              <a:avLst/>
              <a:gdLst/>
              <a:ahLst/>
              <a:cxnLst/>
              <a:rect l="l" t="t" r="r" b="b"/>
              <a:pathLst>
                <a:path w="8001000" h="2067560">
                  <a:moveTo>
                    <a:pt x="0" y="344550"/>
                  </a:moveTo>
                  <a:lnTo>
                    <a:pt x="4293" y="290347"/>
                  </a:lnTo>
                  <a:lnTo>
                    <a:pt x="16916" y="237942"/>
                  </a:lnTo>
                  <a:lnTo>
                    <a:pt x="37485" y="188280"/>
                  </a:lnTo>
                  <a:lnTo>
                    <a:pt x="65617" y="142306"/>
                  </a:lnTo>
                  <a:lnTo>
                    <a:pt x="100926" y="100964"/>
                  </a:lnTo>
                  <a:lnTo>
                    <a:pt x="142306" y="65641"/>
                  </a:lnTo>
                  <a:lnTo>
                    <a:pt x="188286" y="37499"/>
                  </a:lnTo>
                  <a:lnTo>
                    <a:pt x="237941" y="16922"/>
                  </a:lnTo>
                  <a:lnTo>
                    <a:pt x="290346" y="4294"/>
                  </a:lnTo>
                  <a:lnTo>
                    <a:pt x="344576" y="0"/>
                  </a:lnTo>
                  <a:lnTo>
                    <a:pt x="7656449" y="0"/>
                  </a:lnTo>
                  <a:lnTo>
                    <a:pt x="7710652" y="4294"/>
                  </a:lnTo>
                  <a:lnTo>
                    <a:pt x="7763057" y="16922"/>
                  </a:lnTo>
                  <a:lnTo>
                    <a:pt x="7812719" y="37499"/>
                  </a:lnTo>
                  <a:lnTo>
                    <a:pt x="7858693" y="65641"/>
                  </a:lnTo>
                  <a:lnTo>
                    <a:pt x="7900034" y="100964"/>
                  </a:lnTo>
                  <a:lnTo>
                    <a:pt x="7935358" y="142306"/>
                  </a:lnTo>
                  <a:lnTo>
                    <a:pt x="7963500" y="188280"/>
                  </a:lnTo>
                  <a:lnTo>
                    <a:pt x="7984077" y="237942"/>
                  </a:lnTo>
                  <a:lnTo>
                    <a:pt x="7996705" y="290347"/>
                  </a:lnTo>
                  <a:lnTo>
                    <a:pt x="8001000" y="344550"/>
                  </a:lnTo>
                  <a:lnTo>
                    <a:pt x="8001000" y="395604"/>
                  </a:lnTo>
                  <a:lnTo>
                    <a:pt x="8001000" y="446656"/>
                  </a:lnTo>
                  <a:lnTo>
                    <a:pt x="8001000" y="1722754"/>
                  </a:lnTo>
                  <a:lnTo>
                    <a:pt x="7996705" y="1777008"/>
                  </a:lnTo>
                  <a:lnTo>
                    <a:pt x="7984077" y="1829426"/>
                  </a:lnTo>
                  <a:lnTo>
                    <a:pt x="7963500" y="1879089"/>
                  </a:lnTo>
                  <a:lnTo>
                    <a:pt x="7935358" y="1925077"/>
                  </a:lnTo>
                  <a:lnTo>
                    <a:pt x="7900034" y="1966468"/>
                  </a:lnTo>
                  <a:lnTo>
                    <a:pt x="7858693" y="2001791"/>
                  </a:lnTo>
                  <a:lnTo>
                    <a:pt x="7812719" y="2029933"/>
                  </a:lnTo>
                  <a:lnTo>
                    <a:pt x="7763057" y="2050510"/>
                  </a:lnTo>
                  <a:lnTo>
                    <a:pt x="7710652" y="2063138"/>
                  </a:lnTo>
                  <a:lnTo>
                    <a:pt x="7656449" y="2067433"/>
                  </a:lnTo>
                  <a:lnTo>
                    <a:pt x="344576" y="2067433"/>
                  </a:lnTo>
                  <a:lnTo>
                    <a:pt x="290346" y="2063138"/>
                  </a:lnTo>
                  <a:lnTo>
                    <a:pt x="237941" y="2050510"/>
                  </a:lnTo>
                  <a:lnTo>
                    <a:pt x="188286" y="2029933"/>
                  </a:lnTo>
                  <a:lnTo>
                    <a:pt x="142306" y="2001791"/>
                  </a:lnTo>
                  <a:lnTo>
                    <a:pt x="100926" y="1966468"/>
                  </a:lnTo>
                  <a:lnTo>
                    <a:pt x="65617" y="1925077"/>
                  </a:lnTo>
                  <a:lnTo>
                    <a:pt x="37485" y="1879089"/>
                  </a:lnTo>
                  <a:lnTo>
                    <a:pt x="16916" y="1829426"/>
                  </a:lnTo>
                  <a:lnTo>
                    <a:pt x="4293" y="1777008"/>
                  </a:lnTo>
                  <a:lnTo>
                    <a:pt x="0" y="1722754"/>
                  </a:lnTo>
                  <a:lnTo>
                    <a:pt x="0" y="34455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3896614"/>
            <a:ext cx="8026400" cy="1907539"/>
            <a:chOff x="520700" y="3896614"/>
            <a:chExt cx="8026400" cy="190753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909314"/>
              <a:ext cx="8001000" cy="18818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3909314"/>
              <a:ext cx="8001000" cy="1882139"/>
            </a:xfrm>
            <a:custGeom>
              <a:avLst/>
              <a:gdLst/>
              <a:ahLst/>
              <a:cxnLst/>
              <a:rect l="l" t="t" r="r" b="b"/>
              <a:pathLst>
                <a:path w="8001000" h="1882139">
                  <a:moveTo>
                    <a:pt x="0" y="313563"/>
                  </a:moveTo>
                  <a:lnTo>
                    <a:pt x="4293" y="264203"/>
                  </a:lnTo>
                  <a:lnTo>
                    <a:pt x="16916" y="216508"/>
                  </a:lnTo>
                  <a:lnTo>
                    <a:pt x="37485" y="171318"/>
                  </a:lnTo>
                  <a:lnTo>
                    <a:pt x="65617" y="129475"/>
                  </a:lnTo>
                  <a:lnTo>
                    <a:pt x="100926" y="91821"/>
                  </a:lnTo>
                  <a:lnTo>
                    <a:pt x="142306" y="59692"/>
                  </a:lnTo>
                  <a:lnTo>
                    <a:pt x="188286" y="34097"/>
                  </a:lnTo>
                  <a:lnTo>
                    <a:pt x="237941" y="15386"/>
                  </a:lnTo>
                  <a:lnTo>
                    <a:pt x="290346" y="3904"/>
                  </a:lnTo>
                  <a:lnTo>
                    <a:pt x="344576" y="0"/>
                  </a:lnTo>
                  <a:lnTo>
                    <a:pt x="7656449" y="0"/>
                  </a:lnTo>
                  <a:lnTo>
                    <a:pt x="7710652" y="3904"/>
                  </a:lnTo>
                  <a:lnTo>
                    <a:pt x="7763057" y="15386"/>
                  </a:lnTo>
                  <a:lnTo>
                    <a:pt x="7812719" y="34097"/>
                  </a:lnTo>
                  <a:lnTo>
                    <a:pt x="7858693" y="59692"/>
                  </a:lnTo>
                  <a:lnTo>
                    <a:pt x="7900034" y="91821"/>
                  </a:lnTo>
                  <a:lnTo>
                    <a:pt x="7935358" y="129475"/>
                  </a:lnTo>
                  <a:lnTo>
                    <a:pt x="7963500" y="171318"/>
                  </a:lnTo>
                  <a:lnTo>
                    <a:pt x="7984077" y="216508"/>
                  </a:lnTo>
                  <a:lnTo>
                    <a:pt x="7996705" y="264203"/>
                  </a:lnTo>
                  <a:lnTo>
                    <a:pt x="8001000" y="313563"/>
                  </a:lnTo>
                  <a:lnTo>
                    <a:pt x="8001000" y="363748"/>
                  </a:lnTo>
                  <a:lnTo>
                    <a:pt x="8001000" y="413933"/>
                  </a:lnTo>
                  <a:lnTo>
                    <a:pt x="8001000" y="1568196"/>
                  </a:lnTo>
                  <a:lnTo>
                    <a:pt x="7996705" y="1617560"/>
                  </a:lnTo>
                  <a:lnTo>
                    <a:pt x="7984077" y="1665269"/>
                  </a:lnTo>
                  <a:lnTo>
                    <a:pt x="7963500" y="1710478"/>
                  </a:lnTo>
                  <a:lnTo>
                    <a:pt x="7935358" y="1752341"/>
                  </a:lnTo>
                  <a:lnTo>
                    <a:pt x="7900034" y="1790014"/>
                  </a:lnTo>
                  <a:lnTo>
                    <a:pt x="7858693" y="1822158"/>
                  </a:lnTo>
                  <a:lnTo>
                    <a:pt x="7812719" y="1847766"/>
                  </a:lnTo>
                  <a:lnTo>
                    <a:pt x="7763057" y="1866489"/>
                  </a:lnTo>
                  <a:lnTo>
                    <a:pt x="7710652" y="1877978"/>
                  </a:lnTo>
                  <a:lnTo>
                    <a:pt x="7656449" y="1881886"/>
                  </a:lnTo>
                  <a:lnTo>
                    <a:pt x="344576" y="1881886"/>
                  </a:lnTo>
                  <a:lnTo>
                    <a:pt x="290346" y="1877978"/>
                  </a:lnTo>
                  <a:lnTo>
                    <a:pt x="237941" y="1866489"/>
                  </a:lnTo>
                  <a:lnTo>
                    <a:pt x="188286" y="1847766"/>
                  </a:lnTo>
                  <a:lnTo>
                    <a:pt x="142306" y="1822158"/>
                  </a:lnTo>
                  <a:lnTo>
                    <a:pt x="100926" y="1790014"/>
                  </a:lnTo>
                  <a:lnTo>
                    <a:pt x="65617" y="1752341"/>
                  </a:lnTo>
                  <a:lnTo>
                    <a:pt x="37485" y="1710478"/>
                  </a:lnTo>
                  <a:lnTo>
                    <a:pt x="16916" y="1665269"/>
                  </a:lnTo>
                  <a:lnTo>
                    <a:pt x="4293" y="1617560"/>
                  </a:lnTo>
                  <a:lnTo>
                    <a:pt x="0" y="1568196"/>
                  </a:lnTo>
                  <a:lnTo>
                    <a:pt x="0" y="313563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59663" y="1928241"/>
            <a:ext cx="7549515" cy="3430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thay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đổi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nhanh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chóng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công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nghệ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cạnh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tranh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003185"/>
                </a:solidFill>
                <a:latin typeface="Arial"/>
                <a:cs typeface="Arial"/>
              </a:rPr>
              <a:t>trên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thế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giới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động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đến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cách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nhận</a:t>
            </a:r>
            <a:r>
              <a:rPr sz="22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thức,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suy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nghĩ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chúng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003185"/>
                </a:solidFill>
                <a:latin typeface="Arial"/>
                <a:cs typeface="Arial"/>
              </a:rPr>
              <a:t>ta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mọi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việc.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lưu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ý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Không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phải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lúc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nào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cũng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tuân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003185"/>
                </a:solidFill>
                <a:latin typeface="Arial"/>
                <a:cs typeface="Arial"/>
              </a:rPr>
              <a:t>theo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quy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luật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thường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phải</a:t>
            </a:r>
            <a:r>
              <a:rPr sz="22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khả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đáp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ứng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003185"/>
                </a:solidFill>
                <a:latin typeface="Arial"/>
                <a:cs typeface="Arial"/>
              </a:rPr>
              <a:t>với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thay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đổi</a:t>
            </a:r>
            <a:r>
              <a:rPr sz="22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công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nghệ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cũng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như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yêu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cầu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chuyển</a:t>
            </a:r>
            <a:r>
              <a:rPr sz="2200" spc="-25" dirty="0">
                <a:solidFill>
                  <a:srgbClr val="003185"/>
                </a:solidFill>
                <a:latin typeface="Arial"/>
                <a:cs typeface="Arial"/>
              </a:rPr>
              <a:t> đổi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200">
              <a:latin typeface="Arial"/>
              <a:cs typeface="Arial"/>
            </a:endParaRPr>
          </a:p>
          <a:p>
            <a:pPr marL="135890" marR="137160" algn="ctr">
              <a:lnSpc>
                <a:spcPct val="100000"/>
              </a:lnSpc>
            </a:pP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2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tổ</a:t>
            </a:r>
            <a:r>
              <a:rPr sz="22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chức/doanh</a:t>
            </a:r>
            <a:r>
              <a:rPr sz="22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nghiệp</a:t>
            </a:r>
            <a:r>
              <a:rPr sz="22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luôn</a:t>
            </a:r>
            <a:r>
              <a:rPr sz="22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đánh</a:t>
            </a:r>
            <a:r>
              <a:rPr sz="22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giá</a:t>
            </a:r>
            <a:r>
              <a:rPr sz="22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cao</a:t>
            </a:r>
            <a:r>
              <a:rPr sz="22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22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3185"/>
                </a:solidFill>
                <a:latin typeface="Arial"/>
                <a:cs typeface="Arial"/>
              </a:rPr>
              <a:t>người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khả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phương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pháp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thích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ứng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nhanh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với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3185"/>
                </a:solidFill>
                <a:latin typeface="Arial"/>
                <a:cs typeface="Arial"/>
              </a:rPr>
              <a:t>những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thay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đổi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bên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3185"/>
                </a:solidFill>
                <a:latin typeface="Arial"/>
                <a:cs typeface="Arial"/>
              </a:rPr>
              <a:t>ngoài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3400" y="825245"/>
            <a:ext cx="7620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Đảm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bảo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công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việc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như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thế</a:t>
            </a:r>
            <a:r>
              <a:rPr sz="3200" b="0" spc="-20" dirty="0">
                <a:latin typeface="Arial"/>
                <a:cs typeface="Arial"/>
              </a:rPr>
              <a:t> nào?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846311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15570">
              <a:lnSpc>
                <a:spcPts val="3840"/>
              </a:lnSpc>
              <a:spcBef>
                <a:spcPts val="95"/>
              </a:spcBef>
            </a:pPr>
            <a:r>
              <a:rPr sz="3200" b="0" dirty="0">
                <a:latin typeface="Arial"/>
                <a:cs typeface="Arial"/>
              </a:rPr>
              <a:t>MIS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giúp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các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bạn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có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được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kỹ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năng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gì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trong </a:t>
            </a:r>
            <a:r>
              <a:rPr sz="3200" b="0" dirty="0">
                <a:latin typeface="Arial"/>
                <a:cs typeface="Arial"/>
              </a:rPr>
              <a:t>công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việc?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7050" y="1776476"/>
          <a:ext cx="7999730" cy="4412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4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1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Kỹ</a:t>
                      </a:r>
                      <a:r>
                        <a:rPr sz="2400" b="1" spc="-45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năng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046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1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2400" b="1" spc="-25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 dụ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0461F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1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Vấn</a:t>
                      </a:r>
                      <a:r>
                        <a:rPr sz="2400" b="1" spc="-15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đề</a:t>
                      </a:r>
                      <a:r>
                        <a:rPr sz="2400" b="1" spc="-20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của</a:t>
                      </a:r>
                      <a:r>
                        <a:rPr sz="2400" b="1" spc="-10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 Jennifer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046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pPr marL="451484" marR="443865" indent="12446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800" b="1" spc="-10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Abstract Reasoning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046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Thiết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lập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hình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hoặc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tả.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11938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khả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năng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xây</a:t>
                      </a:r>
                      <a:r>
                        <a:rPr sz="16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dựng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hình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“vòng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đời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khách</a:t>
                      </a:r>
                      <a:r>
                        <a:rPr sz="16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hàng”.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5530">
                <a:tc>
                  <a:txBody>
                    <a:bodyPr/>
                    <a:lstStyle/>
                    <a:p>
                      <a:pPr marL="558165" marR="551180" indent="8890">
                        <a:lnSpc>
                          <a:spcPct val="100000"/>
                        </a:lnSpc>
                        <a:spcBef>
                          <a:spcPts val="1989"/>
                        </a:spcBef>
                      </a:pPr>
                      <a:r>
                        <a:rPr sz="1800" b="1" spc="-10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Systems Thinking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2729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0461F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117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thành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phần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chỉ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ra</a:t>
                      </a:r>
                      <a:r>
                        <a:rPr sz="16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mối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 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giữa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vào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và đầu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ra của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488315" algn="just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Nhầm lẫn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mối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quan hệ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giữa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khách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hàng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với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tài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khoản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khách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hàng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3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Collaboration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0461F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Phát</a:t>
                      </a:r>
                      <a:r>
                        <a:rPr sz="16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triển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ý</a:t>
                      </a:r>
                      <a:r>
                        <a:rPr sz="16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tưởng và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lên</a:t>
                      </a:r>
                      <a:r>
                        <a:rPr sz="16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kế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hoạch</a:t>
                      </a:r>
                      <a:r>
                        <a:rPr sz="16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với</a:t>
                      </a:r>
                      <a:r>
                        <a:rPr sz="16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những</a:t>
                      </a:r>
                      <a:r>
                        <a:rPr sz="16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người</a:t>
                      </a:r>
                      <a:r>
                        <a:rPr sz="16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khác.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Cung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cấp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nhận</a:t>
                      </a:r>
                      <a:r>
                        <a:rPr sz="16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phản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hồi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trọng.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6096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muốn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làm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việc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với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những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người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</a:t>
                      </a:r>
                      <a:r>
                        <a:rPr sz="16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theo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tiến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độ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 việc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530">
                <a:tc>
                  <a:txBody>
                    <a:bodyPr/>
                    <a:lstStyle/>
                    <a:p>
                      <a:pPr marL="413384" marR="406400" indent="132080">
                        <a:lnSpc>
                          <a:spcPct val="100000"/>
                        </a:lnSpc>
                        <a:spcBef>
                          <a:spcPts val="1995"/>
                        </a:spcBef>
                      </a:pPr>
                      <a:r>
                        <a:rPr sz="1800" b="1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Ability</a:t>
                      </a:r>
                      <a:r>
                        <a:rPr sz="1800" b="1" spc="-35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800" b="1" spc="-10" dirty="0">
                          <a:solidFill>
                            <a:srgbClr val="DDD200"/>
                          </a:solidFill>
                          <a:latin typeface="Arial"/>
                          <a:cs typeface="Arial"/>
                        </a:rPr>
                        <a:t>Experiment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336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0461F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549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Tạo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kiểm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 các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lựa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chọn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mới,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phù</a:t>
                      </a:r>
                      <a:r>
                        <a:rPr sz="16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với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nguồn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lực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sẵn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có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Sợ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thất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bại</a:t>
                      </a: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khi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thảo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luận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về</a:t>
                      </a:r>
                      <a:r>
                        <a:rPr sz="16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ý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tưởng</a:t>
                      </a:r>
                      <a:r>
                        <a:rPr sz="16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mới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D7D7D7"/>
                      </a:solidFill>
                      <a:prstDash val="solid"/>
                    </a:lnL>
                    <a:lnR w="12700">
                      <a:solidFill>
                        <a:srgbClr val="D7D7D7"/>
                      </a:solidFill>
                      <a:prstDash val="solid"/>
                    </a:lnR>
                    <a:lnT w="12700">
                      <a:solidFill>
                        <a:srgbClr val="D7D7D7"/>
                      </a:solidFill>
                      <a:prstDash val="solid"/>
                    </a:lnT>
                    <a:lnB w="12700">
                      <a:solidFill>
                        <a:srgbClr val="D7D7D7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744670"/>
            <a:ext cx="8153400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20014">
              <a:lnSpc>
                <a:spcPts val="3840"/>
              </a:lnSpc>
              <a:spcBef>
                <a:spcPts val="95"/>
              </a:spcBef>
            </a:pPr>
            <a:r>
              <a:rPr sz="3200" b="0" dirty="0">
                <a:latin typeface="Arial"/>
                <a:cs typeface="Arial"/>
              </a:rPr>
              <a:t>MIS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giúp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các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bạn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có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được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kỹ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năng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gì</a:t>
            </a:r>
            <a:r>
              <a:rPr sz="3200" b="0" spc="-10" dirty="0">
                <a:latin typeface="Arial"/>
                <a:cs typeface="Arial"/>
              </a:rPr>
              <a:t> trong </a:t>
            </a:r>
            <a:r>
              <a:rPr sz="3200" b="0" dirty="0">
                <a:latin typeface="Arial"/>
                <a:cs typeface="Arial"/>
              </a:rPr>
              <a:t>công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việc?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5656" y="1595374"/>
            <a:ext cx="8250555" cy="4535805"/>
            <a:chOff x="295656" y="1595374"/>
            <a:chExt cx="8250555" cy="4535805"/>
          </a:xfrm>
        </p:grpSpPr>
        <p:sp>
          <p:nvSpPr>
            <p:cNvPr id="5" name="object 5"/>
            <p:cNvSpPr/>
            <p:nvPr/>
          </p:nvSpPr>
          <p:spPr>
            <a:xfrm>
              <a:off x="533400" y="1600136"/>
              <a:ext cx="8001000" cy="4526280"/>
            </a:xfrm>
            <a:custGeom>
              <a:avLst/>
              <a:gdLst/>
              <a:ahLst/>
              <a:cxnLst/>
              <a:rect l="l" t="t" r="r" b="b"/>
              <a:pathLst>
                <a:path w="8001000" h="4526280">
                  <a:moveTo>
                    <a:pt x="0" y="4526026"/>
                  </a:moveTo>
                  <a:lnTo>
                    <a:pt x="8001000" y="452602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6" y="2988563"/>
              <a:ext cx="3651504" cy="18257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4196" y="2450591"/>
              <a:ext cx="1359408" cy="14249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00650" y="1630426"/>
              <a:ext cx="3333115" cy="1666239"/>
            </a:xfrm>
            <a:custGeom>
              <a:avLst/>
              <a:gdLst/>
              <a:ahLst/>
              <a:cxnLst/>
              <a:rect l="l" t="t" r="r" b="b"/>
              <a:pathLst>
                <a:path w="3333115" h="1666239">
                  <a:moveTo>
                    <a:pt x="3165982" y="0"/>
                  </a:moveTo>
                  <a:lnTo>
                    <a:pt x="166624" y="0"/>
                  </a:lnTo>
                  <a:lnTo>
                    <a:pt x="133957" y="3226"/>
                  </a:lnTo>
                  <a:lnTo>
                    <a:pt x="74148" y="27967"/>
                  </a:lnTo>
                  <a:lnTo>
                    <a:pt x="27967" y="74148"/>
                  </a:lnTo>
                  <a:lnTo>
                    <a:pt x="3226" y="133957"/>
                  </a:lnTo>
                  <a:lnTo>
                    <a:pt x="0" y="166624"/>
                  </a:lnTo>
                  <a:lnTo>
                    <a:pt x="0" y="1499615"/>
                  </a:lnTo>
                  <a:lnTo>
                    <a:pt x="12668" y="1563401"/>
                  </a:lnTo>
                  <a:lnTo>
                    <a:pt x="48767" y="1617472"/>
                  </a:lnTo>
                  <a:lnTo>
                    <a:pt x="102838" y="1653571"/>
                  </a:lnTo>
                  <a:lnTo>
                    <a:pt x="166624" y="1666239"/>
                  </a:lnTo>
                  <a:lnTo>
                    <a:pt x="3165982" y="1666239"/>
                  </a:lnTo>
                  <a:lnTo>
                    <a:pt x="3229768" y="1653571"/>
                  </a:lnTo>
                  <a:lnTo>
                    <a:pt x="3283839" y="1617472"/>
                  </a:lnTo>
                  <a:lnTo>
                    <a:pt x="3319938" y="1563401"/>
                  </a:lnTo>
                  <a:lnTo>
                    <a:pt x="3332606" y="1499615"/>
                  </a:lnTo>
                  <a:lnTo>
                    <a:pt x="3332606" y="166624"/>
                  </a:lnTo>
                  <a:lnTo>
                    <a:pt x="3319938" y="102838"/>
                  </a:lnTo>
                  <a:lnTo>
                    <a:pt x="3283839" y="48768"/>
                  </a:lnTo>
                  <a:lnTo>
                    <a:pt x="3229768" y="12668"/>
                  </a:lnTo>
                  <a:lnTo>
                    <a:pt x="3165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00650" y="1630426"/>
              <a:ext cx="3333115" cy="1666239"/>
            </a:xfrm>
            <a:custGeom>
              <a:avLst/>
              <a:gdLst/>
              <a:ahLst/>
              <a:cxnLst/>
              <a:rect l="l" t="t" r="r" b="b"/>
              <a:pathLst>
                <a:path w="3333115" h="1666239">
                  <a:moveTo>
                    <a:pt x="0" y="166624"/>
                  </a:moveTo>
                  <a:lnTo>
                    <a:pt x="12668" y="102838"/>
                  </a:lnTo>
                  <a:lnTo>
                    <a:pt x="48767" y="48768"/>
                  </a:lnTo>
                  <a:lnTo>
                    <a:pt x="102838" y="12668"/>
                  </a:lnTo>
                  <a:lnTo>
                    <a:pt x="166624" y="0"/>
                  </a:lnTo>
                  <a:lnTo>
                    <a:pt x="3165982" y="0"/>
                  </a:lnTo>
                  <a:lnTo>
                    <a:pt x="3229768" y="12668"/>
                  </a:lnTo>
                  <a:lnTo>
                    <a:pt x="3283839" y="48768"/>
                  </a:lnTo>
                  <a:lnTo>
                    <a:pt x="3319938" y="102838"/>
                  </a:lnTo>
                  <a:lnTo>
                    <a:pt x="3332606" y="166624"/>
                  </a:lnTo>
                  <a:lnTo>
                    <a:pt x="3332606" y="1499615"/>
                  </a:lnTo>
                  <a:lnTo>
                    <a:pt x="3319938" y="1563401"/>
                  </a:lnTo>
                  <a:lnTo>
                    <a:pt x="3283839" y="1617472"/>
                  </a:lnTo>
                  <a:lnTo>
                    <a:pt x="3229768" y="1653571"/>
                  </a:lnTo>
                  <a:lnTo>
                    <a:pt x="3165982" y="1666239"/>
                  </a:lnTo>
                  <a:lnTo>
                    <a:pt x="166624" y="1666239"/>
                  </a:lnTo>
                  <a:lnTo>
                    <a:pt x="102838" y="1653571"/>
                  </a:lnTo>
                  <a:lnTo>
                    <a:pt x="48767" y="1617472"/>
                  </a:lnTo>
                  <a:lnTo>
                    <a:pt x="12668" y="1563401"/>
                  </a:lnTo>
                  <a:lnTo>
                    <a:pt x="0" y="1499615"/>
                  </a:lnTo>
                  <a:lnTo>
                    <a:pt x="0" y="166624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52973" y="2139188"/>
            <a:ext cx="322961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  <a:tabLst>
                <a:tab pos="1101725" algn="l"/>
                <a:tab pos="1456055" algn="l"/>
                <a:tab pos="2038350" algn="l"/>
                <a:tab pos="2663190" algn="l"/>
                <a:tab pos="3074670" algn="l"/>
              </a:tabLst>
            </a:pP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Chương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000105"/>
                </a:solidFill>
                <a:latin typeface="Arial"/>
                <a:cs typeface="Arial"/>
              </a:rPr>
              <a:t>1: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000105"/>
                </a:solidFill>
                <a:latin typeface="Arial"/>
                <a:cs typeface="Arial"/>
              </a:rPr>
              <a:t>Tìm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	</a:t>
            </a:r>
            <a:r>
              <a:rPr sz="2000" spc="-20" dirty="0">
                <a:solidFill>
                  <a:srgbClr val="000105"/>
                </a:solidFill>
                <a:latin typeface="Arial"/>
                <a:cs typeface="Arial"/>
              </a:rPr>
              <a:t>hiểu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000105"/>
                </a:solidFill>
                <a:latin typeface="Arial"/>
                <a:cs typeface="Arial"/>
              </a:rPr>
              <a:t>về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	</a:t>
            </a:r>
            <a:r>
              <a:rPr sz="2000" spc="-50" dirty="0">
                <a:solidFill>
                  <a:srgbClr val="000105"/>
                </a:solidFill>
                <a:latin typeface="Arial"/>
                <a:cs typeface="Arial"/>
              </a:rPr>
              <a:t>5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thành</a:t>
            </a:r>
            <a:r>
              <a:rPr sz="2000" spc="-4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phần</a:t>
            </a:r>
            <a:r>
              <a:rPr sz="2000" spc="-2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của</a:t>
            </a:r>
            <a:r>
              <a:rPr sz="2000" spc="-20" dirty="0">
                <a:solidFill>
                  <a:srgbClr val="000105"/>
                </a:solidFill>
                <a:latin typeface="Arial"/>
                <a:cs typeface="Arial"/>
              </a:rPr>
              <a:t> HTTT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55720" y="3533775"/>
            <a:ext cx="4690745" cy="2574925"/>
            <a:chOff x="3855720" y="3533775"/>
            <a:chExt cx="4690745" cy="25749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5720" y="3849624"/>
              <a:ext cx="1356360" cy="9860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00650" y="3546475"/>
              <a:ext cx="3333115" cy="2549525"/>
            </a:xfrm>
            <a:custGeom>
              <a:avLst/>
              <a:gdLst/>
              <a:ahLst/>
              <a:cxnLst/>
              <a:rect l="l" t="t" r="r" b="b"/>
              <a:pathLst>
                <a:path w="3333115" h="2549525">
                  <a:moveTo>
                    <a:pt x="3077591" y="0"/>
                  </a:moveTo>
                  <a:lnTo>
                    <a:pt x="254888" y="0"/>
                  </a:lnTo>
                  <a:lnTo>
                    <a:pt x="204942" y="4935"/>
                  </a:lnTo>
                  <a:lnTo>
                    <a:pt x="157352" y="19383"/>
                  </a:lnTo>
                  <a:lnTo>
                    <a:pt x="113478" y="42808"/>
                  </a:lnTo>
                  <a:lnTo>
                    <a:pt x="74675" y="74675"/>
                  </a:lnTo>
                  <a:lnTo>
                    <a:pt x="42808" y="113478"/>
                  </a:lnTo>
                  <a:lnTo>
                    <a:pt x="19383" y="157352"/>
                  </a:lnTo>
                  <a:lnTo>
                    <a:pt x="4935" y="204942"/>
                  </a:lnTo>
                  <a:lnTo>
                    <a:pt x="0" y="254888"/>
                  </a:lnTo>
                  <a:lnTo>
                    <a:pt x="0" y="2294458"/>
                  </a:lnTo>
                  <a:lnTo>
                    <a:pt x="4935" y="2344427"/>
                  </a:lnTo>
                  <a:lnTo>
                    <a:pt x="19383" y="2392021"/>
                  </a:lnTo>
                  <a:lnTo>
                    <a:pt x="42808" y="2435902"/>
                  </a:lnTo>
                  <a:lnTo>
                    <a:pt x="74675" y="2474734"/>
                  </a:lnTo>
                  <a:lnTo>
                    <a:pt x="113478" y="2506567"/>
                  </a:lnTo>
                  <a:lnTo>
                    <a:pt x="157352" y="2529992"/>
                  </a:lnTo>
                  <a:lnTo>
                    <a:pt x="204942" y="2544454"/>
                  </a:lnTo>
                  <a:lnTo>
                    <a:pt x="254888" y="2549398"/>
                  </a:lnTo>
                  <a:lnTo>
                    <a:pt x="3077591" y="2549398"/>
                  </a:lnTo>
                  <a:lnTo>
                    <a:pt x="3127593" y="2544454"/>
                  </a:lnTo>
                  <a:lnTo>
                    <a:pt x="3175190" y="2529992"/>
                  </a:lnTo>
                  <a:lnTo>
                    <a:pt x="3219072" y="2506567"/>
                  </a:lnTo>
                  <a:lnTo>
                    <a:pt x="3257930" y="2474734"/>
                  </a:lnTo>
                  <a:lnTo>
                    <a:pt x="3289744" y="2435902"/>
                  </a:lnTo>
                  <a:lnTo>
                    <a:pt x="3313176" y="2392021"/>
                  </a:lnTo>
                  <a:lnTo>
                    <a:pt x="3327654" y="2344427"/>
                  </a:lnTo>
                  <a:lnTo>
                    <a:pt x="3332606" y="2294458"/>
                  </a:lnTo>
                  <a:lnTo>
                    <a:pt x="3332606" y="254888"/>
                  </a:lnTo>
                  <a:lnTo>
                    <a:pt x="3327654" y="204942"/>
                  </a:lnTo>
                  <a:lnTo>
                    <a:pt x="3313176" y="157352"/>
                  </a:lnTo>
                  <a:lnTo>
                    <a:pt x="3289744" y="113478"/>
                  </a:lnTo>
                  <a:lnTo>
                    <a:pt x="3257930" y="74675"/>
                  </a:lnTo>
                  <a:lnTo>
                    <a:pt x="3219072" y="42808"/>
                  </a:lnTo>
                  <a:lnTo>
                    <a:pt x="3175190" y="19383"/>
                  </a:lnTo>
                  <a:lnTo>
                    <a:pt x="3127593" y="4935"/>
                  </a:lnTo>
                  <a:lnTo>
                    <a:pt x="3077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00650" y="3546475"/>
              <a:ext cx="3333115" cy="2549525"/>
            </a:xfrm>
            <a:custGeom>
              <a:avLst/>
              <a:gdLst/>
              <a:ahLst/>
              <a:cxnLst/>
              <a:rect l="l" t="t" r="r" b="b"/>
              <a:pathLst>
                <a:path w="3333115" h="2549525">
                  <a:moveTo>
                    <a:pt x="0" y="254888"/>
                  </a:moveTo>
                  <a:lnTo>
                    <a:pt x="4935" y="204942"/>
                  </a:lnTo>
                  <a:lnTo>
                    <a:pt x="19383" y="157352"/>
                  </a:lnTo>
                  <a:lnTo>
                    <a:pt x="42808" y="113478"/>
                  </a:lnTo>
                  <a:lnTo>
                    <a:pt x="74675" y="74675"/>
                  </a:lnTo>
                  <a:lnTo>
                    <a:pt x="113478" y="42808"/>
                  </a:lnTo>
                  <a:lnTo>
                    <a:pt x="157352" y="19383"/>
                  </a:lnTo>
                  <a:lnTo>
                    <a:pt x="204942" y="4935"/>
                  </a:lnTo>
                  <a:lnTo>
                    <a:pt x="254888" y="0"/>
                  </a:lnTo>
                  <a:lnTo>
                    <a:pt x="3077591" y="0"/>
                  </a:lnTo>
                  <a:lnTo>
                    <a:pt x="3127593" y="4935"/>
                  </a:lnTo>
                  <a:lnTo>
                    <a:pt x="3175190" y="19383"/>
                  </a:lnTo>
                  <a:lnTo>
                    <a:pt x="3219072" y="42808"/>
                  </a:lnTo>
                  <a:lnTo>
                    <a:pt x="3257930" y="74675"/>
                  </a:lnTo>
                  <a:lnTo>
                    <a:pt x="3289744" y="113478"/>
                  </a:lnTo>
                  <a:lnTo>
                    <a:pt x="3313176" y="157352"/>
                  </a:lnTo>
                  <a:lnTo>
                    <a:pt x="3327654" y="204942"/>
                  </a:lnTo>
                  <a:lnTo>
                    <a:pt x="3332606" y="254888"/>
                  </a:lnTo>
                  <a:lnTo>
                    <a:pt x="3332606" y="2294458"/>
                  </a:lnTo>
                  <a:lnTo>
                    <a:pt x="3327654" y="2344427"/>
                  </a:lnTo>
                  <a:lnTo>
                    <a:pt x="3313176" y="2392021"/>
                  </a:lnTo>
                  <a:lnTo>
                    <a:pt x="3289744" y="2435902"/>
                  </a:lnTo>
                  <a:lnTo>
                    <a:pt x="3257930" y="2474734"/>
                  </a:lnTo>
                  <a:lnTo>
                    <a:pt x="3219072" y="2506567"/>
                  </a:lnTo>
                  <a:lnTo>
                    <a:pt x="3175190" y="2529992"/>
                  </a:lnTo>
                  <a:lnTo>
                    <a:pt x="3127593" y="2544454"/>
                  </a:lnTo>
                  <a:lnTo>
                    <a:pt x="3077591" y="2549398"/>
                  </a:lnTo>
                  <a:lnTo>
                    <a:pt x="254888" y="2549398"/>
                  </a:lnTo>
                  <a:lnTo>
                    <a:pt x="204942" y="2544454"/>
                  </a:lnTo>
                  <a:lnTo>
                    <a:pt x="157352" y="2529992"/>
                  </a:lnTo>
                  <a:lnTo>
                    <a:pt x="113478" y="2506567"/>
                  </a:lnTo>
                  <a:lnTo>
                    <a:pt x="74675" y="2474734"/>
                  </a:lnTo>
                  <a:lnTo>
                    <a:pt x="42808" y="2435902"/>
                  </a:lnTo>
                  <a:lnTo>
                    <a:pt x="19383" y="2392021"/>
                  </a:lnTo>
                  <a:lnTo>
                    <a:pt x="4935" y="2344427"/>
                  </a:lnTo>
                  <a:lnTo>
                    <a:pt x="0" y="2294458"/>
                  </a:lnTo>
                  <a:lnTo>
                    <a:pt x="0" y="25488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78882" y="3948429"/>
            <a:ext cx="3179445" cy="17030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Chương</a:t>
            </a:r>
            <a:r>
              <a:rPr sz="2000" spc="36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2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:</a:t>
            </a:r>
            <a:r>
              <a:rPr sz="2000" spc="3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Mô</a:t>
            </a:r>
            <a:r>
              <a:rPr sz="2000" spc="36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tả</a:t>
            </a:r>
            <a:r>
              <a:rPr sz="2000" spc="36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cách</a:t>
            </a:r>
            <a:r>
              <a:rPr sz="2000" spc="36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105"/>
                </a:solidFill>
                <a:latin typeface="Arial"/>
                <a:cs typeface="Arial"/>
              </a:rPr>
              <a:t>sử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dụng</a:t>
            </a:r>
            <a:r>
              <a:rPr sz="2000" spc="28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mô</a:t>
            </a:r>
            <a:r>
              <a:rPr sz="2000" spc="29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hình</a:t>
            </a:r>
            <a:r>
              <a:rPr sz="2000" spc="30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để</a:t>
            </a:r>
            <a:r>
              <a:rPr sz="2000" spc="29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đánh</a:t>
            </a:r>
            <a:r>
              <a:rPr sz="2000" spc="29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105"/>
                </a:solidFill>
                <a:latin typeface="Arial"/>
                <a:cs typeface="Arial"/>
              </a:rPr>
              <a:t>giá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phạm</a:t>
            </a:r>
            <a:r>
              <a:rPr sz="2000" spc="37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vi</a:t>
            </a:r>
            <a:r>
              <a:rPr sz="2000" spc="38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của</a:t>
            </a:r>
            <a:r>
              <a:rPr sz="2000" spc="36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bất</a:t>
            </a:r>
            <a:r>
              <a:rPr sz="2000" spc="3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kỳ</a:t>
            </a:r>
            <a:r>
              <a:rPr sz="2000" spc="37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dự</a:t>
            </a:r>
            <a:r>
              <a:rPr sz="2000" spc="38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000105"/>
                </a:solidFill>
                <a:latin typeface="Arial"/>
                <a:cs typeface="Arial"/>
              </a:rPr>
              <a:t>án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hệ</a:t>
            </a:r>
            <a:r>
              <a:rPr sz="2000" spc="10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thống</a:t>
            </a:r>
            <a:r>
              <a:rPr sz="2000" spc="10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thông</a:t>
            </a:r>
            <a:r>
              <a:rPr sz="2000" spc="11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tin</a:t>
            </a:r>
            <a:r>
              <a:rPr sz="2000" spc="9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mới;</a:t>
            </a:r>
            <a:r>
              <a:rPr sz="2000" spc="9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105"/>
                </a:solidFill>
                <a:latin typeface="Arial"/>
                <a:cs typeface="Arial"/>
              </a:rPr>
              <a:t>các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chương</a:t>
            </a:r>
            <a:r>
              <a:rPr sz="2000" spc="-1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khác</a:t>
            </a:r>
            <a:r>
              <a:rPr sz="2000" spc="-1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xây</a:t>
            </a:r>
            <a:r>
              <a:rPr sz="2000" spc="-1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dựng</a:t>
            </a:r>
            <a:r>
              <a:rPr sz="2000" spc="-1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105"/>
                </a:solidFill>
                <a:latin typeface="Arial"/>
                <a:cs typeface="Arial"/>
              </a:rPr>
              <a:t>dựa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trên</a:t>
            </a:r>
            <a:r>
              <a:rPr sz="2000" spc="-4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mô</a:t>
            </a:r>
            <a:r>
              <a:rPr sz="2000" spc="-2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hình</a:t>
            </a:r>
            <a:r>
              <a:rPr sz="2000" spc="-2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105"/>
                </a:solidFill>
                <a:latin typeface="Arial"/>
                <a:cs typeface="Arial"/>
              </a:rPr>
              <a:t>này.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400" y="4495800"/>
            <a:ext cx="1692275" cy="99060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823" y="2759964"/>
            <a:ext cx="3465576" cy="18196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69313" y="3107817"/>
            <a:ext cx="171958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12065">
              <a:lnSpc>
                <a:spcPts val="3460"/>
              </a:lnSpc>
              <a:spcBef>
                <a:spcPts val="535"/>
              </a:spcBef>
            </a:pPr>
            <a:r>
              <a:rPr sz="3200" b="1" spc="-10" dirty="0">
                <a:solidFill>
                  <a:srgbClr val="005F2B"/>
                </a:solidFill>
                <a:latin typeface="Arial"/>
                <a:cs typeface="Arial"/>
                <a:hlinkClick r:id="rId3"/>
              </a:rPr>
              <a:t>Systems</a:t>
            </a:r>
            <a:r>
              <a:rPr sz="3200" b="1" spc="-10" dirty="0">
                <a:solidFill>
                  <a:srgbClr val="005F2B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05F2B"/>
                </a:solidFill>
                <a:latin typeface="Arial"/>
                <a:cs typeface="Arial"/>
                <a:hlinkClick r:id="rId3"/>
              </a:rPr>
              <a:t>Thinking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4864" y="1565147"/>
            <a:ext cx="4848225" cy="2316480"/>
            <a:chOff x="3864864" y="1565147"/>
            <a:chExt cx="4848225" cy="23164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4864" y="2657855"/>
              <a:ext cx="1339596" cy="975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5296" y="1565147"/>
              <a:ext cx="3677411" cy="231647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255767" y="1799336"/>
            <a:ext cx="316738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  <a:tabLst>
                <a:tab pos="690245" algn="l"/>
                <a:tab pos="848994" algn="l"/>
                <a:tab pos="1320165" algn="l"/>
                <a:tab pos="1481455" algn="l"/>
                <a:tab pos="1789430" algn="l"/>
                <a:tab pos="2070100" algn="l"/>
                <a:tab pos="2345690" algn="l"/>
                <a:tab pos="2873375" algn="l"/>
              </a:tabLst>
            </a:pP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Khả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	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		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xây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	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dựng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hệ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thống,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kết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nối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đầu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vào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	</a:t>
            </a:r>
            <a:r>
              <a:rPr sz="2000" spc="-4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5767" y="2348230"/>
            <a:ext cx="3168650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đầu</a:t>
            </a:r>
            <a:r>
              <a:rPr sz="2000" spc="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ra</a:t>
            </a:r>
            <a:r>
              <a:rPr sz="2000" spc="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000" spc="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thành</a:t>
            </a:r>
            <a:r>
              <a:rPr sz="2000" spc="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phần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000" spc="4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phản</a:t>
            </a:r>
            <a:r>
              <a:rPr sz="2000" spc="4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ánh</a:t>
            </a:r>
            <a:r>
              <a:rPr sz="2000" spc="4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cấu</a:t>
            </a:r>
            <a:r>
              <a:rPr sz="2000" spc="4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trúc</a:t>
            </a:r>
            <a:r>
              <a:rPr sz="2000" spc="4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chức</a:t>
            </a:r>
            <a:r>
              <a:rPr sz="2000" spc="11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000" spc="10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000" spc="10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10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thống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sz="2000" spc="-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theo</a:t>
            </a:r>
            <a:r>
              <a:rPr sz="2000" spc="-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dõi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3340" y="3605784"/>
            <a:ext cx="4863465" cy="2316480"/>
            <a:chOff x="3863340" y="3605784"/>
            <a:chExt cx="4863465" cy="231648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3340" y="3605784"/>
              <a:ext cx="1341119" cy="12222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0056" y="3857244"/>
              <a:ext cx="3706367" cy="206502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241163" y="3942715"/>
            <a:ext cx="3199130" cy="17030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Thảo</a:t>
            </a:r>
            <a:r>
              <a:rPr sz="2000" spc="3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luận</a:t>
            </a:r>
            <a:r>
              <a:rPr sz="2000" spc="3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000" spc="3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minh</a:t>
            </a:r>
            <a:r>
              <a:rPr sz="2000" spc="3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họa</a:t>
            </a:r>
            <a:r>
              <a:rPr sz="2000" spc="3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hệ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thống,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đánh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giá  hệ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thống,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so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sánh</a:t>
            </a:r>
            <a:r>
              <a:rPr sz="2000" spc="4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4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thống,</a:t>
            </a:r>
            <a:r>
              <a:rPr sz="2000" spc="5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áp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sz="2000" spc="1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1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2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khác</a:t>
            </a:r>
            <a:r>
              <a:rPr sz="2000" spc="1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nhau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với</a:t>
            </a:r>
            <a:r>
              <a:rPr sz="2000" spc="18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18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tình</a:t>
            </a:r>
            <a:r>
              <a:rPr sz="2000" spc="17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huống</a:t>
            </a:r>
            <a:r>
              <a:rPr sz="2000" spc="17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khác nhau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6823" y="856362"/>
            <a:ext cx="8382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15570">
              <a:lnSpc>
                <a:spcPts val="3840"/>
              </a:lnSpc>
              <a:spcBef>
                <a:spcPts val="95"/>
              </a:spcBef>
            </a:pPr>
            <a:r>
              <a:rPr sz="3200" b="0" dirty="0">
                <a:latin typeface="Arial"/>
                <a:cs typeface="Arial"/>
              </a:rPr>
              <a:t>MIS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giúp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các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bạn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có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được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kỹ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năng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gì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trong </a:t>
            </a:r>
            <a:r>
              <a:rPr sz="3200" b="0" dirty="0">
                <a:latin typeface="Arial"/>
                <a:cs typeface="Arial"/>
              </a:rPr>
              <a:t>công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việc?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47469" y="4864100"/>
            <a:ext cx="1583690" cy="1146810"/>
            <a:chOff x="1347469" y="4864100"/>
            <a:chExt cx="1583690" cy="1146810"/>
          </a:xfrm>
        </p:grpSpPr>
        <p:sp>
          <p:nvSpPr>
            <p:cNvPr id="16" name="object 16"/>
            <p:cNvSpPr/>
            <p:nvPr/>
          </p:nvSpPr>
          <p:spPr>
            <a:xfrm>
              <a:off x="1360169" y="4876800"/>
              <a:ext cx="981075" cy="808990"/>
            </a:xfrm>
            <a:custGeom>
              <a:avLst/>
              <a:gdLst/>
              <a:ahLst/>
              <a:cxnLst/>
              <a:rect l="l" t="t" r="r" b="b"/>
              <a:pathLst>
                <a:path w="981075" h="808989">
                  <a:moveTo>
                    <a:pt x="0" y="80899"/>
                  </a:moveTo>
                  <a:lnTo>
                    <a:pt x="6353" y="49399"/>
                  </a:lnTo>
                  <a:lnTo>
                    <a:pt x="23685" y="23685"/>
                  </a:lnTo>
                  <a:lnTo>
                    <a:pt x="49399" y="6353"/>
                  </a:lnTo>
                  <a:lnTo>
                    <a:pt x="80899" y="0"/>
                  </a:lnTo>
                  <a:lnTo>
                    <a:pt x="899922" y="0"/>
                  </a:lnTo>
                  <a:lnTo>
                    <a:pt x="931421" y="6353"/>
                  </a:lnTo>
                  <a:lnTo>
                    <a:pt x="957135" y="23685"/>
                  </a:lnTo>
                  <a:lnTo>
                    <a:pt x="974467" y="49399"/>
                  </a:lnTo>
                  <a:lnTo>
                    <a:pt x="980821" y="80899"/>
                  </a:lnTo>
                  <a:lnTo>
                    <a:pt x="980821" y="728091"/>
                  </a:lnTo>
                  <a:lnTo>
                    <a:pt x="974467" y="759580"/>
                  </a:lnTo>
                  <a:lnTo>
                    <a:pt x="957135" y="785294"/>
                  </a:lnTo>
                  <a:lnTo>
                    <a:pt x="931421" y="802632"/>
                  </a:lnTo>
                  <a:lnTo>
                    <a:pt x="899922" y="808990"/>
                  </a:lnTo>
                  <a:lnTo>
                    <a:pt x="80899" y="808990"/>
                  </a:lnTo>
                  <a:lnTo>
                    <a:pt x="49399" y="802632"/>
                  </a:lnTo>
                  <a:lnTo>
                    <a:pt x="23685" y="785294"/>
                  </a:lnTo>
                  <a:lnTo>
                    <a:pt x="6353" y="759580"/>
                  </a:lnTo>
                  <a:lnTo>
                    <a:pt x="0" y="728091"/>
                  </a:lnTo>
                  <a:lnTo>
                    <a:pt x="0" y="80899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19655" y="5447030"/>
              <a:ext cx="1111250" cy="563880"/>
            </a:xfrm>
            <a:custGeom>
              <a:avLst/>
              <a:gdLst/>
              <a:ahLst/>
              <a:cxnLst/>
              <a:rect l="l" t="t" r="r" b="b"/>
              <a:pathLst>
                <a:path w="1111250" h="563879">
                  <a:moveTo>
                    <a:pt x="45593" y="0"/>
                  </a:moveTo>
                  <a:lnTo>
                    <a:pt x="0" y="8763"/>
                  </a:lnTo>
                  <a:lnTo>
                    <a:pt x="10869" y="56079"/>
                  </a:lnTo>
                  <a:lnTo>
                    <a:pt x="25018" y="102409"/>
                  </a:lnTo>
                  <a:lnTo>
                    <a:pt x="42386" y="147580"/>
                  </a:lnTo>
                  <a:lnTo>
                    <a:pt x="62907" y="191417"/>
                  </a:lnTo>
                  <a:lnTo>
                    <a:pt x="86518" y="233747"/>
                  </a:lnTo>
                  <a:lnTo>
                    <a:pt x="113156" y="274396"/>
                  </a:lnTo>
                  <a:lnTo>
                    <a:pt x="142740" y="313293"/>
                  </a:lnTo>
                  <a:lnTo>
                    <a:pt x="174532" y="349495"/>
                  </a:lnTo>
                  <a:lnTo>
                    <a:pt x="208371" y="382975"/>
                  </a:lnTo>
                  <a:lnTo>
                    <a:pt x="244095" y="413705"/>
                  </a:lnTo>
                  <a:lnTo>
                    <a:pt x="281543" y="441657"/>
                  </a:lnTo>
                  <a:lnTo>
                    <a:pt x="320554" y="466804"/>
                  </a:lnTo>
                  <a:lnTo>
                    <a:pt x="360965" y="489117"/>
                  </a:lnTo>
                  <a:lnTo>
                    <a:pt x="402617" y="508569"/>
                  </a:lnTo>
                  <a:lnTo>
                    <a:pt x="445347" y="525132"/>
                  </a:lnTo>
                  <a:lnTo>
                    <a:pt x="488994" y="538779"/>
                  </a:lnTo>
                  <a:lnTo>
                    <a:pt x="533397" y="549482"/>
                  </a:lnTo>
                  <a:lnTo>
                    <a:pt x="578393" y="557213"/>
                  </a:lnTo>
                  <a:lnTo>
                    <a:pt x="623823" y="561945"/>
                  </a:lnTo>
                  <a:lnTo>
                    <a:pt x="669524" y="563649"/>
                  </a:lnTo>
                  <a:lnTo>
                    <a:pt x="715335" y="562298"/>
                  </a:lnTo>
                  <a:lnTo>
                    <a:pt x="761095" y="557865"/>
                  </a:lnTo>
                  <a:lnTo>
                    <a:pt x="806642" y="550321"/>
                  </a:lnTo>
                  <a:lnTo>
                    <a:pt x="851815" y="539639"/>
                  </a:lnTo>
                  <a:lnTo>
                    <a:pt x="896452" y="525791"/>
                  </a:lnTo>
                  <a:lnTo>
                    <a:pt x="940393" y="508750"/>
                  </a:lnTo>
                  <a:lnTo>
                    <a:pt x="983475" y="488487"/>
                  </a:lnTo>
                  <a:lnTo>
                    <a:pt x="1025537" y="464976"/>
                  </a:lnTo>
                  <a:lnTo>
                    <a:pt x="1066419" y="438188"/>
                  </a:lnTo>
                  <a:lnTo>
                    <a:pt x="1086866" y="461175"/>
                  </a:lnTo>
                  <a:lnTo>
                    <a:pt x="1111123" y="373024"/>
                  </a:lnTo>
                  <a:lnTo>
                    <a:pt x="1014857" y="380314"/>
                  </a:lnTo>
                  <a:lnTo>
                    <a:pt x="1035304" y="403301"/>
                  </a:lnTo>
                  <a:lnTo>
                    <a:pt x="990343" y="431829"/>
                  </a:lnTo>
                  <a:lnTo>
                    <a:pt x="943268" y="456443"/>
                  </a:lnTo>
                  <a:lnTo>
                    <a:pt x="894340" y="477035"/>
                  </a:lnTo>
                  <a:lnTo>
                    <a:pt x="843820" y="493499"/>
                  </a:lnTo>
                  <a:lnTo>
                    <a:pt x="791971" y="505726"/>
                  </a:lnTo>
                  <a:lnTo>
                    <a:pt x="744911" y="512990"/>
                  </a:lnTo>
                  <a:lnTo>
                    <a:pt x="698139" y="516720"/>
                  </a:lnTo>
                  <a:lnTo>
                    <a:pt x="651800" y="517015"/>
                  </a:lnTo>
                  <a:lnTo>
                    <a:pt x="606039" y="513972"/>
                  </a:lnTo>
                  <a:lnTo>
                    <a:pt x="561001" y="507690"/>
                  </a:lnTo>
                  <a:lnTo>
                    <a:pt x="516828" y="498265"/>
                  </a:lnTo>
                  <a:lnTo>
                    <a:pt x="473666" y="485797"/>
                  </a:lnTo>
                  <a:lnTo>
                    <a:pt x="431658" y="470382"/>
                  </a:lnTo>
                  <a:lnTo>
                    <a:pt x="390950" y="452119"/>
                  </a:lnTo>
                  <a:lnTo>
                    <a:pt x="351685" y="431106"/>
                  </a:lnTo>
                  <a:lnTo>
                    <a:pt x="314007" y="407439"/>
                  </a:lnTo>
                  <a:lnTo>
                    <a:pt x="278061" y="381218"/>
                  </a:lnTo>
                  <a:lnTo>
                    <a:pt x="243991" y="352539"/>
                  </a:lnTo>
                  <a:lnTo>
                    <a:pt x="211942" y="321501"/>
                  </a:lnTo>
                  <a:lnTo>
                    <a:pt x="182057" y="288202"/>
                  </a:lnTo>
                  <a:lnTo>
                    <a:pt x="154481" y="252739"/>
                  </a:lnTo>
                  <a:lnTo>
                    <a:pt x="129359" y="215210"/>
                  </a:lnTo>
                  <a:lnTo>
                    <a:pt x="106834" y="175712"/>
                  </a:lnTo>
                  <a:lnTo>
                    <a:pt x="87050" y="134345"/>
                  </a:lnTo>
                  <a:lnTo>
                    <a:pt x="70153" y="91205"/>
                  </a:lnTo>
                  <a:lnTo>
                    <a:pt x="56285" y="46391"/>
                  </a:lnTo>
                  <a:lnTo>
                    <a:pt x="4559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2714" y="5105400"/>
              <a:ext cx="871855" cy="346710"/>
            </a:xfrm>
            <a:custGeom>
              <a:avLst/>
              <a:gdLst/>
              <a:ahLst/>
              <a:cxnLst/>
              <a:rect l="l" t="t" r="r" b="b"/>
              <a:pathLst>
                <a:path w="871855" h="346710">
                  <a:moveTo>
                    <a:pt x="837184" y="0"/>
                  </a:moveTo>
                  <a:lnTo>
                    <a:pt x="34671" y="0"/>
                  </a:lnTo>
                  <a:lnTo>
                    <a:pt x="21163" y="2720"/>
                  </a:lnTo>
                  <a:lnTo>
                    <a:pt x="10144" y="10144"/>
                  </a:lnTo>
                  <a:lnTo>
                    <a:pt x="2720" y="21163"/>
                  </a:lnTo>
                  <a:lnTo>
                    <a:pt x="0" y="34670"/>
                  </a:lnTo>
                  <a:lnTo>
                    <a:pt x="0" y="312038"/>
                  </a:lnTo>
                  <a:lnTo>
                    <a:pt x="2720" y="325546"/>
                  </a:lnTo>
                  <a:lnTo>
                    <a:pt x="10144" y="336565"/>
                  </a:lnTo>
                  <a:lnTo>
                    <a:pt x="21163" y="343989"/>
                  </a:lnTo>
                  <a:lnTo>
                    <a:pt x="34671" y="346709"/>
                  </a:lnTo>
                  <a:lnTo>
                    <a:pt x="837184" y="346709"/>
                  </a:lnTo>
                  <a:lnTo>
                    <a:pt x="850691" y="343989"/>
                  </a:lnTo>
                  <a:lnTo>
                    <a:pt x="861710" y="336565"/>
                  </a:lnTo>
                  <a:lnTo>
                    <a:pt x="869134" y="325546"/>
                  </a:lnTo>
                  <a:lnTo>
                    <a:pt x="871854" y="312038"/>
                  </a:lnTo>
                  <a:lnTo>
                    <a:pt x="871854" y="34670"/>
                  </a:lnTo>
                  <a:lnTo>
                    <a:pt x="869134" y="21163"/>
                  </a:lnTo>
                  <a:lnTo>
                    <a:pt x="861710" y="10144"/>
                  </a:lnTo>
                  <a:lnTo>
                    <a:pt x="850691" y="2720"/>
                  </a:lnTo>
                  <a:lnTo>
                    <a:pt x="837184" y="0"/>
                  </a:lnTo>
                  <a:close/>
                </a:path>
              </a:pathLst>
            </a:custGeom>
            <a:solidFill>
              <a:srgbClr val="77A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02714" y="5105400"/>
              <a:ext cx="871855" cy="346710"/>
            </a:xfrm>
            <a:custGeom>
              <a:avLst/>
              <a:gdLst/>
              <a:ahLst/>
              <a:cxnLst/>
              <a:rect l="l" t="t" r="r" b="b"/>
              <a:pathLst>
                <a:path w="871855" h="346710">
                  <a:moveTo>
                    <a:pt x="0" y="34670"/>
                  </a:moveTo>
                  <a:lnTo>
                    <a:pt x="2720" y="21163"/>
                  </a:lnTo>
                  <a:lnTo>
                    <a:pt x="10144" y="10144"/>
                  </a:lnTo>
                  <a:lnTo>
                    <a:pt x="21163" y="2720"/>
                  </a:lnTo>
                  <a:lnTo>
                    <a:pt x="34671" y="0"/>
                  </a:lnTo>
                  <a:lnTo>
                    <a:pt x="837184" y="0"/>
                  </a:lnTo>
                  <a:lnTo>
                    <a:pt x="850691" y="2720"/>
                  </a:lnTo>
                  <a:lnTo>
                    <a:pt x="861710" y="10144"/>
                  </a:lnTo>
                  <a:lnTo>
                    <a:pt x="869134" y="21163"/>
                  </a:lnTo>
                  <a:lnTo>
                    <a:pt x="871854" y="34670"/>
                  </a:lnTo>
                  <a:lnTo>
                    <a:pt x="871854" y="312038"/>
                  </a:lnTo>
                  <a:lnTo>
                    <a:pt x="869134" y="325546"/>
                  </a:lnTo>
                  <a:lnTo>
                    <a:pt x="861710" y="336565"/>
                  </a:lnTo>
                  <a:lnTo>
                    <a:pt x="850691" y="343989"/>
                  </a:lnTo>
                  <a:lnTo>
                    <a:pt x="837184" y="346709"/>
                  </a:lnTo>
                  <a:lnTo>
                    <a:pt x="34671" y="346709"/>
                  </a:lnTo>
                  <a:lnTo>
                    <a:pt x="21163" y="343989"/>
                  </a:lnTo>
                  <a:lnTo>
                    <a:pt x="10144" y="336565"/>
                  </a:lnTo>
                  <a:lnTo>
                    <a:pt x="2720" y="325546"/>
                  </a:lnTo>
                  <a:lnTo>
                    <a:pt x="0" y="312038"/>
                  </a:lnTo>
                  <a:lnTo>
                    <a:pt x="0" y="3467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14602" y="5090286"/>
            <a:ext cx="647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00308"/>
                </a:solidFill>
                <a:latin typeface="Arial"/>
                <a:cs typeface="Arial"/>
              </a:rPr>
              <a:t>Price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642742" y="4526618"/>
            <a:ext cx="1832610" cy="1136015"/>
            <a:chOff x="2642742" y="4526618"/>
            <a:chExt cx="1832610" cy="1136015"/>
          </a:xfrm>
        </p:grpSpPr>
        <p:sp>
          <p:nvSpPr>
            <p:cNvPr id="22" name="object 22"/>
            <p:cNvSpPr/>
            <p:nvPr/>
          </p:nvSpPr>
          <p:spPr>
            <a:xfrm>
              <a:off x="2655442" y="4840605"/>
              <a:ext cx="981075" cy="808990"/>
            </a:xfrm>
            <a:custGeom>
              <a:avLst/>
              <a:gdLst/>
              <a:ahLst/>
              <a:cxnLst/>
              <a:rect l="l" t="t" r="r" b="b"/>
              <a:pathLst>
                <a:path w="981075" h="808989">
                  <a:moveTo>
                    <a:pt x="900048" y="0"/>
                  </a:moveTo>
                  <a:lnTo>
                    <a:pt x="80899" y="0"/>
                  </a:lnTo>
                  <a:lnTo>
                    <a:pt x="49452" y="6353"/>
                  </a:lnTo>
                  <a:lnTo>
                    <a:pt x="23733" y="23685"/>
                  </a:lnTo>
                  <a:lnTo>
                    <a:pt x="6371" y="49399"/>
                  </a:lnTo>
                  <a:lnTo>
                    <a:pt x="0" y="80899"/>
                  </a:lnTo>
                  <a:lnTo>
                    <a:pt x="0" y="728091"/>
                  </a:lnTo>
                  <a:lnTo>
                    <a:pt x="6371" y="759580"/>
                  </a:lnTo>
                  <a:lnTo>
                    <a:pt x="23733" y="785294"/>
                  </a:lnTo>
                  <a:lnTo>
                    <a:pt x="49452" y="802632"/>
                  </a:lnTo>
                  <a:lnTo>
                    <a:pt x="80899" y="808990"/>
                  </a:lnTo>
                  <a:lnTo>
                    <a:pt x="900048" y="808990"/>
                  </a:lnTo>
                  <a:lnTo>
                    <a:pt x="931495" y="802632"/>
                  </a:lnTo>
                  <a:lnTo>
                    <a:pt x="957214" y="785294"/>
                  </a:lnTo>
                  <a:lnTo>
                    <a:pt x="974576" y="759580"/>
                  </a:lnTo>
                  <a:lnTo>
                    <a:pt x="980947" y="728091"/>
                  </a:lnTo>
                  <a:lnTo>
                    <a:pt x="980947" y="80899"/>
                  </a:lnTo>
                  <a:lnTo>
                    <a:pt x="974576" y="49399"/>
                  </a:lnTo>
                  <a:lnTo>
                    <a:pt x="957214" y="23685"/>
                  </a:lnTo>
                  <a:lnTo>
                    <a:pt x="931495" y="6353"/>
                  </a:lnTo>
                  <a:lnTo>
                    <a:pt x="90004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55442" y="4840605"/>
              <a:ext cx="981075" cy="808990"/>
            </a:xfrm>
            <a:custGeom>
              <a:avLst/>
              <a:gdLst/>
              <a:ahLst/>
              <a:cxnLst/>
              <a:rect l="l" t="t" r="r" b="b"/>
              <a:pathLst>
                <a:path w="981075" h="808989">
                  <a:moveTo>
                    <a:pt x="0" y="80899"/>
                  </a:moveTo>
                  <a:lnTo>
                    <a:pt x="6371" y="49399"/>
                  </a:lnTo>
                  <a:lnTo>
                    <a:pt x="23733" y="23685"/>
                  </a:lnTo>
                  <a:lnTo>
                    <a:pt x="49452" y="6353"/>
                  </a:lnTo>
                  <a:lnTo>
                    <a:pt x="80899" y="0"/>
                  </a:lnTo>
                  <a:lnTo>
                    <a:pt x="900048" y="0"/>
                  </a:lnTo>
                  <a:lnTo>
                    <a:pt x="931495" y="6353"/>
                  </a:lnTo>
                  <a:lnTo>
                    <a:pt x="957214" y="23685"/>
                  </a:lnTo>
                  <a:lnTo>
                    <a:pt x="974576" y="49399"/>
                  </a:lnTo>
                  <a:lnTo>
                    <a:pt x="980947" y="80899"/>
                  </a:lnTo>
                  <a:lnTo>
                    <a:pt x="980947" y="728091"/>
                  </a:lnTo>
                  <a:lnTo>
                    <a:pt x="974576" y="759580"/>
                  </a:lnTo>
                  <a:lnTo>
                    <a:pt x="957214" y="785294"/>
                  </a:lnTo>
                  <a:lnTo>
                    <a:pt x="931495" y="802632"/>
                  </a:lnTo>
                  <a:lnTo>
                    <a:pt x="900048" y="808990"/>
                  </a:lnTo>
                  <a:lnTo>
                    <a:pt x="80899" y="808990"/>
                  </a:lnTo>
                  <a:lnTo>
                    <a:pt x="49452" y="802632"/>
                  </a:lnTo>
                  <a:lnTo>
                    <a:pt x="23733" y="785294"/>
                  </a:lnTo>
                  <a:lnTo>
                    <a:pt x="6371" y="759580"/>
                  </a:lnTo>
                  <a:lnTo>
                    <a:pt x="0" y="728091"/>
                  </a:lnTo>
                  <a:lnTo>
                    <a:pt x="0" y="80899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46373" y="4526618"/>
              <a:ext cx="1228725" cy="612140"/>
            </a:xfrm>
            <a:custGeom>
              <a:avLst/>
              <a:gdLst/>
              <a:ahLst/>
              <a:cxnLst/>
              <a:rect l="l" t="t" r="r" b="b"/>
              <a:pathLst>
                <a:path w="1228725" h="612139">
                  <a:moveTo>
                    <a:pt x="747355" y="0"/>
                  </a:moveTo>
                  <a:lnTo>
                    <a:pt x="701309" y="767"/>
                  </a:lnTo>
                  <a:lnTo>
                    <a:pt x="655767" y="4330"/>
                  </a:lnTo>
                  <a:lnTo>
                    <a:pt x="610833" y="10619"/>
                  </a:lnTo>
                  <a:lnTo>
                    <a:pt x="566611" y="19565"/>
                  </a:lnTo>
                  <a:lnTo>
                    <a:pt x="523205" y="31099"/>
                  </a:lnTo>
                  <a:lnTo>
                    <a:pt x="480719" y="45153"/>
                  </a:lnTo>
                  <a:lnTo>
                    <a:pt x="439257" y="61657"/>
                  </a:lnTo>
                  <a:lnTo>
                    <a:pt x="398923" y="80543"/>
                  </a:lnTo>
                  <a:lnTo>
                    <a:pt x="359822" y="101742"/>
                  </a:lnTo>
                  <a:lnTo>
                    <a:pt x="322056" y="125185"/>
                  </a:lnTo>
                  <a:lnTo>
                    <a:pt x="285730" y="150802"/>
                  </a:lnTo>
                  <a:lnTo>
                    <a:pt x="250948" y="178526"/>
                  </a:lnTo>
                  <a:lnTo>
                    <a:pt x="217814" y="208287"/>
                  </a:lnTo>
                  <a:lnTo>
                    <a:pt x="186432" y="240016"/>
                  </a:lnTo>
                  <a:lnTo>
                    <a:pt x="156907" y="273644"/>
                  </a:lnTo>
                  <a:lnTo>
                    <a:pt x="129341" y="309103"/>
                  </a:lnTo>
                  <a:lnTo>
                    <a:pt x="103839" y="346324"/>
                  </a:lnTo>
                  <a:lnTo>
                    <a:pt x="80506" y="385237"/>
                  </a:lnTo>
                  <a:lnTo>
                    <a:pt x="59444" y="425774"/>
                  </a:lnTo>
                  <a:lnTo>
                    <a:pt x="40759" y="467867"/>
                  </a:lnTo>
                  <a:lnTo>
                    <a:pt x="24554" y="511445"/>
                  </a:lnTo>
                  <a:lnTo>
                    <a:pt x="10933" y="556440"/>
                  </a:lnTo>
                  <a:lnTo>
                    <a:pt x="0" y="602784"/>
                  </a:lnTo>
                  <a:lnTo>
                    <a:pt x="45465" y="612055"/>
                  </a:lnTo>
                  <a:lnTo>
                    <a:pt x="57315" y="562892"/>
                  </a:lnTo>
                  <a:lnTo>
                    <a:pt x="72615" y="514829"/>
                  </a:lnTo>
                  <a:lnTo>
                    <a:pt x="91281" y="468037"/>
                  </a:lnTo>
                  <a:lnTo>
                    <a:pt x="113227" y="422684"/>
                  </a:lnTo>
                  <a:lnTo>
                    <a:pt x="138370" y="378939"/>
                  </a:lnTo>
                  <a:lnTo>
                    <a:pt x="166624" y="336973"/>
                  </a:lnTo>
                  <a:lnTo>
                    <a:pt x="196406" y="298855"/>
                  </a:lnTo>
                  <a:lnTo>
                    <a:pt x="228250" y="263320"/>
                  </a:lnTo>
                  <a:lnTo>
                    <a:pt x="262010" y="230391"/>
                  </a:lnTo>
                  <a:lnTo>
                    <a:pt x="297539" y="200091"/>
                  </a:lnTo>
                  <a:lnTo>
                    <a:pt x="334689" y="172443"/>
                  </a:lnTo>
                  <a:lnTo>
                    <a:pt x="373314" y="147471"/>
                  </a:lnTo>
                  <a:lnTo>
                    <a:pt x="413267" y="125197"/>
                  </a:lnTo>
                  <a:lnTo>
                    <a:pt x="454401" y="105645"/>
                  </a:lnTo>
                  <a:lnTo>
                    <a:pt x="496569" y="88837"/>
                  </a:lnTo>
                  <a:lnTo>
                    <a:pt x="539624" y="74797"/>
                  </a:lnTo>
                  <a:lnTo>
                    <a:pt x="583419" y="63548"/>
                  </a:lnTo>
                  <a:lnTo>
                    <a:pt x="627808" y="55112"/>
                  </a:lnTo>
                  <a:lnTo>
                    <a:pt x="672643" y="49514"/>
                  </a:lnTo>
                  <a:lnTo>
                    <a:pt x="717778" y="46776"/>
                  </a:lnTo>
                  <a:lnTo>
                    <a:pt x="763066" y="46921"/>
                  </a:lnTo>
                  <a:lnTo>
                    <a:pt x="808359" y="49972"/>
                  </a:lnTo>
                  <a:lnTo>
                    <a:pt x="853511" y="55952"/>
                  </a:lnTo>
                  <a:lnTo>
                    <a:pt x="898376" y="64885"/>
                  </a:lnTo>
                  <a:lnTo>
                    <a:pt x="942805" y="76794"/>
                  </a:lnTo>
                  <a:lnTo>
                    <a:pt x="986653" y="91701"/>
                  </a:lnTo>
                  <a:lnTo>
                    <a:pt x="1029771" y="109630"/>
                  </a:lnTo>
                  <a:lnTo>
                    <a:pt x="1072015" y="130604"/>
                  </a:lnTo>
                  <a:lnTo>
                    <a:pt x="1113235" y="154646"/>
                  </a:lnTo>
                  <a:lnTo>
                    <a:pt x="1153287" y="181779"/>
                  </a:lnTo>
                  <a:lnTo>
                    <a:pt x="1132586" y="204639"/>
                  </a:lnTo>
                  <a:lnTo>
                    <a:pt x="1228471" y="213275"/>
                  </a:lnTo>
                  <a:lnTo>
                    <a:pt x="1205484" y="124502"/>
                  </a:lnTo>
                  <a:lnTo>
                    <a:pt x="1184655" y="147362"/>
                  </a:lnTo>
                  <a:lnTo>
                    <a:pt x="1146047" y="120671"/>
                  </a:lnTo>
                  <a:lnTo>
                    <a:pt x="1105956" y="96481"/>
                  </a:lnTo>
                  <a:lnTo>
                    <a:pt x="1064504" y="74853"/>
                  </a:lnTo>
                  <a:lnTo>
                    <a:pt x="1021810" y="55846"/>
                  </a:lnTo>
                  <a:lnTo>
                    <a:pt x="977994" y="39521"/>
                  </a:lnTo>
                  <a:lnTo>
                    <a:pt x="933176" y="25937"/>
                  </a:lnTo>
                  <a:lnTo>
                    <a:pt x="887476" y="15155"/>
                  </a:lnTo>
                  <a:lnTo>
                    <a:pt x="840542" y="7124"/>
                  </a:lnTo>
                  <a:lnTo>
                    <a:pt x="793800" y="2096"/>
                  </a:lnTo>
                  <a:lnTo>
                    <a:pt x="74735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05099" y="5063490"/>
              <a:ext cx="871855" cy="346710"/>
            </a:xfrm>
            <a:custGeom>
              <a:avLst/>
              <a:gdLst/>
              <a:ahLst/>
              <a:cxnLst/>
              <a:rect l="l" t="t" r="r" b="b"/>
              <a:pathLst>
                <a:path w="871854" h="346710">
                  <a:moveTo>
                    <a:pt x="837184" y="0"/>
                  </a:moveTo>
                  <a:lnTo>
                    <a:pt x="34670" y="0"/>
                  </a:lnTo>
                  <a:lnTo>
                    <a:pt x="21163" y="2720"/>
                  </a:lnTo>
                  <a:lnTo>
                    <a:pt x="10144" y="10144"/>
                  </a:lnTo>
                  <a:lnTo>
                    <a:pt x="2720" y="21163"/>
                  </a:lnTo>
                  <a:lnTo>
                    <a:pt x="0" y="34671"/>
                  </a:lnTo>
                  <a:lnTo>
                    <a:pt x="0" y="312039"/>
                  </a:lnTo>
                  <a:lnTo>
                    <a:pt x="2720" y="325546"/>
                  </a:lnTo>
                  <a:lnTo>
                    <a:pt x="10144" y="336565"/>
                  </a:lnTo>
                  <a:lnTo>
                    <a:pt x="21163" y="343989"/>
                  </a:lnTo>
                  <a:lnTo>
                    <a:pt x="34670" y="346710"/>
                  </a:lnTo>
                  <a:lnTo>
                    <a:pt x="837184" y="346710"/>
                  </a:lnTo>
                  <a:lnTo>
                    <a:pt x="850691" y="343989"/>
                  </a:lnTo>
                  <a:lnTo>
                    <a:pt x="861710" y="336565"/>
                  </a:lnTo>
                  <a:lnTo>
                    <a:pt x="869134" y="325546"/>
                  </a:lnTo>
                  <a:lnTo>
                    <a:pt x="871854" y="312039"/>
                  </a:lnTo>
                  <a:lnTo>
                    <a:pt x="871854" y="34671"/>
                  </a:lnTo>
                  <a:lnTo>
                    <a:pt x="869134" y="21163"/>
                  </a:lnTo>
                  <a:lnTo>
                    <a:pt x="861710" y="10144"/>
                  </a:lnTo>
                  <a:lnTo>
                    <a:pt x="850691" y="2720"/>
                  </a:lnTo>
                  <a:lnTo>
                    <a:pt x="837184" y="0"/>
                  </a:lnTo>
                  <a:close/>
                </a:path>
              </a:pathLst>
            </a:custGeom>
            <a:solidFill>
              <a:srgbClr val="77A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05099" y="5063490"/>
              <a:ext cx="871855" cy="346710"/>
            </a:xfrm>
            <a:custGeom>
              <a:avLst/>
              <a:gdLst/>
              <a:ahLst/>
              <a:cxnLst/>
              <a:rect l="l" t="t" r="r" b="b"/>
              <a:pathLst>
                <a:path w="871854" h="346710">
                  <a:moveTo>
                    <a:pt x="0" y="34671"/>
                  </a:moveTo>
                  <a:lnTo>
                    <a:pt x="2720" y="21163"/>
                  </a:lnTo>
                  <a:lnTo>
                    <a:pt x="10144" y="10144"/>
                  </a:lnTo>
                  <a:lnTo>
                    <a:pt x="21163" y="2720"/>
                  </a:lnTo>
                  <a:lnTo>
                    <a:pt x="34670" y="0"/>
                  </a:lnTo>
                  <a:lnTo>
                    <a:pt x="837184" y="0"/>
                  </a:lnTo>
                  <a:lnTo>
                    <a:pt x="850691" y="2720"/>
                  </a:lnTo>
                  <a:lnTo>
                    <a:pt x="861710" y="10144"/>
                  </a:lnTo>
                  <a:lnTo>
                    <a:pt x="869134" y="21163"/>
                  </a:lnTo>
                  <a:lnTo>
                    <a:pt x="871854" y="34671"/>
                  </a:lnTo>
                  <a:lnTo>
                    <a:pt x="871854" y="312039"/>
                  </a:lnTo>
                  <a:lnTo>
                    <a:pt x="869134" y="325546"/>
                  </a:lnTo>
                  <a:lnTo>
                    <a:pt x="861710" y="336565"/>
                  </a:lnTo>
                  <a:lnTo>
                    <a:pt x="850691" y="343989"/>
                  </a:lnTo>
                  <a:lnTo>
                    <a:pt x="837184" y="346710"/>
                  </a:lnTo>
                  <a:lnTo>
                    <a:pt x="34670" y="346710"/>
                  </a:lnTo>
                  <a:lnTo>
                    <a:pt x="21163" y="343989"/>
                  </a:lnTo>
                  <a:lnTo>
                    <a:pt x="10144" y="336565"/>
                  </a:lnTo>
                  <a:lnTo>
                    <a:pt x="2720" y="325546"/>
                  </a:lnTo>
                  <a:lnTo>
                    <a:pt x="0" y="312039"/>
                  </a:lnTo>
                  <a:lnTo>
                    <a:pt x="0" y="3467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796032" y="5048250"/>
            <a:ext cx="6896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00308"/>
                </a:solidFill>
                <a:latin typeface="Arial"/>
                <a:cs typeface="Arial"/>
              </a:rPr>
              <a:t>Sales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953636" y="4827904"/>
            <a:ext cx="1006475" cy="834390"/>
            <a:chOff x="3953636" y="4827904"/>
            <a:chExt cx="1006475" cy="834390"/>
          </a:xfrm>
        </p:grpSpPr>
        <p:sp>
          <p:nvSpPr>
            <p:cNvPr id="29" name="object 29"/>
            <p:cNvSpPr/>
            <p:nvPr/>
          </p:nvSpPr>
          <p:spPr>
            <a:xfrm>
              <a:off x="3966336" y="4840604"/>
              <a:ext cx="981075" cy="808990"/>
            </a:xfrm>
            <a:custGeom>
              <a:avLst/>
              <a:gdLst/>
              <a:ahLst/>
              <a:cxnLst/>
              <a:rect l="l" t="t" r="r" b="b"/>
              <a:pathLst>
                <a:path w="981075" h="808989">
                  <a:moveTo>
                    <a:pt x="899922" y="0"/>
                  </a:moveTo>
                  <a:lnTo>
                    <a:pt x="80899" y="0"/>
                  </a:lnTo>
                  <a:lnTo>
                    <a:pt x="49399" y="6353"/>
                  </a:lnTo>
                  <a:lnTo>
                    <a:pt x="23685" y="23685"/>
                  </a:lnTo>
                  <a:lnTo>
                    <a:pt x="6353" y="49399"/>
                  </a:lnTo>
                  <a:lnTo>
                    <a:pt x="0" y="80899"/>
                  </a:lnTo>
                  <a:lnTo>
                    <a:pt x="0" y="728091"/>
                  </a:lnTo>
                  <a:lnTo>
                    <a:pt x="6353" y="759580"/>
                  </a:lnTo>
                  <a:lnTo>
                    <a:pt x="23685" y="785294"/>
                  </a:lnTo>
                  <a:lnTo>
                    <a:pt x="49399" y="802632"/>
                  </a:lnTo>
                  <a:lnTo>
                    <a:pt x="80899" y="808990"/>
                  </a:lnTo>
                  <a:lnTo>
                    <a:pt x="899922" y="808990"/>
                  </a:lnTo>
                  <a:lnTo>
                    <a:pt x="931421" y="802632"/>
                  </a:lnTo>
                  <a:lnTo>
                    <a:pt x="957135" y="785294"/>
                  </a:lnTo>
                  <a:lnTo>
                    <a:pt x="974467" y="759580"/>
                  </a:lnTo>
                  <a:lnTo>
                    <a:pt x="980821" y="728091"/>
                  </a:lnTo>
                  <a:lnTo>
                    <a:pt x="980821" y="80899"/>
                  </a:lnTo>
                  <a:lnTo>
                    <a:pt x="974467" y="49399"/>
                  </a:lnTo>
                  <a:lnTo>
                    <a:pt x="957135" y="23685"/>
                  </a:lnTo>
                  <a:lnTo>
                    <a:pt x="931421" y="6353"/>
                  </a:lnTo>
                  <a:lnTo>
                    <a:pt x="89992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66336" y="4840604"/>
              <a:ext cx="981075" cy="808990"/>
            </a:xfrm>
            <a:custGeom>
              <a:avLst/>
              <a:gdLst/>
              <a:ahLst/>
              <a:cxnLst/>
              <a:rect l="l" t="t" r="r" b="b"/>
              <a:pathLst>
                <a:path w="981075" h="808989">
                  <a:moveTo>
                    <a:pt x="0" y="80899"/>
                  </a:moveTo>
                  <a:lnTo>
                    <a:pt x="6353" y="49399"/>
                  </a:lnTo>
                  <a:lnTo>
                    <a:pt x="23685" y="23685"/>
                  </a:lnTo>
                  <a:lnTo>
                    <a:pt x="49399" y="6353"/>
                  </a:lnTo>
                  <a:lnTo>
                    <a:pt x="80899" y="0"/>
                  </a:lnTo>
                  <a:lnTo>
                    <a:pt x="899922" y="0"/>
                  </a:lnTo>
                  <a:lnTo>
                    <a:pt x="931421" y="6353"/>
                  </a:lnTo>
                  <a:lnTo>
                    <a:pt x="957135" y="23685"/>
                  </a:lnTo>
                  <a:lnTo>
                    <a:pt x="974467" y="49399"/>
                  </a:lnTo>
                  <a:lnTo>
                    <a:pt x="980821" y="80899"/>
                  </a:lnTo>
                  <a:lnTo>
                    <a:pt x="980821" y="728091"/>
                  </a:lnTo>
                  <a:lnTo>
                    <a:pt x="974467" y="759580"/>
                  </a:lnTo>
                  <a:lnTo>
                    <a:pt x="957135" y="785294"/>
                  </a:lnTo>
                  <a:lnTo>
                    <a:pt x="931421" y="802632"/>
                  </a:lnTo>
                  <a:lnTo>
                    <a:pt x="899922" y="808990"/>
                  </a:lnTo>
                  <a:lnTo>
                    <a:pt x="80899" y="808990"/>
                  </a:lnTo>
                  <a:lnTo>
                    <a:pt x="49399" y="802632"/>
                  </a:lnTo>
                  <a:lnTo>
                    <a:pt x="23685" y="785294"/>
                  </a:lnTo>
                  <a:lnTo>
                    <a:pt x="6353" y="759580"/>
                  </a:lnTo>
                  <a:lnTo>
                    <a:pt x="0" y="728091"/>
                  </a:lnTo>
                  <a:lnTo>
                    <a:pt x="0" y="80899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16374" y="5105399"/>
              <a:ext cx="871855" cy="346710"/>
            </a:xfrm>
            <a:custGeom>
              <a:avLst/>
              <a:gdLst/>
              <a:ahLst/>
              <a:cxnLst/>
              <a:rect l="l" t="t" r="r" b="b"/>
              <a:pathLst>
                <a:path w="871854" h="346710">
                  <a:moveTo>
                    <a:pt x="837184" y="0"/>
                  </a:moveTo>
                  <a:lnTo>
                    <a:pt x="34671" y="0"/>
                  </a:lnTo>
                  <a:lnTo>
                    <a:pt x="21163" y="2720"/>
                  </a:lnTo>
                  <a:lnTo>
                    <a:pt x="10144" y="10144"/>
                  </a:lnTo>
                  <a:lnTo>
                    <a:pt x="2720" y="21163"/>
                  </a:lnTo>
                  <a:lnTo>
                    <a:pt x="0" y="34670"/>
                  </a:lnTo>
                  <a:lnTo>
                    <a:pt x="0" y="312038"/>
                  </a:lnTo>
                  <a:lnTo>
                    <a:pt x="2720" y="325546"/>
                  </a:lnTo>
                  <a:lnTo>
                    <a:pt x="10144" y="336565"/>
                  </a:lnTo>
                  <a:lnTo>
                    <a:pt x="21163" y="343989"/>
                  </a:lnTo>
                  <a:lnTo>
                    <a:pt x="34671" y="346709"/>
                  </a:lnTo>
                  <a:lnTo>
                    <a:pt x="837184" y="346709"/>
                  </a:lnTo>
                  <a:lnTo>
                    <a:pt x="850691" y="343989"/>
                  </a:lnTo>
                  <a:lnTo>
                    <a:pt x="861710" y="336565"/>
                  </a:lnTo>
                  <a:lnTo>
                    <a:pt x="869134" y="325546"/>
                  </a:lnTo>
                  <a:lnTo>
                    <a:pt x="871854" y="312038"/>
                  </a:lnTo>
                  <a:lnTo>
                    <a:pt x="871854" y="34670"/>
                  </a:lnTo>
                  <a:lnTo>
                    <a:pt x="869134" y="21163"/>
                  </a:lnTo>
                  <a:lnTo>
                    <a:pt x="861710" y="10144"/>
                  </a:lnTo>
                  <a:lnTo>
                    <a:pt x="850691" y="2720"/>
                  </a:lnTo>
                  <a:lnTo>
                    <a:pt x="837184" y="0"/>
                  </a:lnTo>
                  <a:close/>
                </a:path>
              </a:pathLst>
            </a:custGeom>
            <a:solidFill>
              <a:srgbClr val="77A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16374" y="5105399"/>
              <a:ext cx="871855" cy="346710"/>
            </a:xfrm>
            <a:custGeom>
              <a:avLst/>
              <a:gdLst/>
              <a:ahLst/>
              <a:cxnLst/>
              <a:rect l="l" t="t" r="r" b="b"/>
              <a:pathLst>
                <a:path w="871854" h="346710">
                  <a:moveTo>
                    <a:pt x="0" y="34670"/>
                  </a:moveTo>
                  <a:lnTo>
                    <a:pt x="2720" y="21163"/>
                  </a:lnTo>
                  <a:lnTo>
                    <a:pt x="10144" y="10144"/>
                  </a:lnTo>
                  <a:lnTo>
                    <a:pt x="21163" y="2720"/>
                  </a:lnTo>
                  <a:lnTo>
                    <a:pt x="34671" y="0"/>
                  </a:lnTo>
                  <a:lnTo>
                    <a:pt x="837184" y="0"/>
                  </a:lnTo>
                  <a:lnTo>
                    <a:pt x="850691" y="2720"/>
                  </a:lnTo>
                  <a:lnTo>
                    <a:pt x="861710" y="10144"/>
                  </a:lnTo>
                  <a:lnTo>
                    <a:pt x="869134" y="21163"/>
                  </a:lnTo>
                  <a:lnTo>
                    <a:pt x="871854" y="34670"/>
                  </a:lnTo>
                  <a:lnTo>
                    <a:pt x="871854" y="312038"/>
                  </a:lnTo>
                  <a:lnTo>
                    <a:pt x="869134" y="325546"/>
                  </a:lnTo>
                  <a:lnTo>
                    <a:pt x="861710" y="336565"/>
                  </a:lnTo>
                  <a:lnTo>
                    <a:pt x="850691" y="343989"/>
                  </a:lnTo>
                  <a:lnTo>
                    <a:pt x="837184" y="346709"/>
                  </a:lnTo>
                  <a:lnTo>
                    <a:pt x="34671" y="346709"/>
                  </a:lnTo>
                  <a:lnTo>
                    <a:pt x="21163" y="343989"/>
                  </a:lnTo>
                  <a:lnTo>
                    <a:pt x="10144" y="336565"/>
                  </a:lnTo>
                  <a:lnTo>
                    <a:pt x="2720" y="325546"/>
                  </a:lnTo>
                  <a:lnTo>
                    <a:pt x="0" y="312038"/>
                  </a:lnTo>
                  <a:lnTo>
                    <a:pt x="0" y="3467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07560" y="5090286"/>
            <a:ext cx="690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000308"/>
                </a:solidFill>
                <a:latin typeface="Arial"/>
                <a:cs typeface="Arial"/>
              </a:rPr>
              <a:t>Profit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34" name="object 34"/>
          <p:cNvSpPr txBox="1"/>
          <p:nvPr/>
        </p:nvSpPr>
        <p:spPr>
          <a:xfrm>
            <a:off x="3813175" y="4611116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00308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41575" y="5587695"/>
            <a:ext cx="14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3220595"/>
            <a:ext cx="3899916" cy="18394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92607" y="3727909"/>
            <a:ext cx="3015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5F2B"/>
                </a:solidFill>
                <a:latin typeface="Arial"/>
                <a:cs typeface="Arial"/>
                <a:hlinkClick r:id="rId3"/>
              </a:rPr>
              <a:t>Collaboration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55720" y="1885571"/>
            <a:ext cx="4899660" cy="2324100"/>
            <a:chOff x="3855720" y="1601724"/>
            <a:chExt cx="4899660" cy="23241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5720" y="2699004"/>
              <a:ext cx="1356360" cy="11780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5964" y="1601724"/>
              <a:ext cx="3709416" cy="23241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266690" y="2397761"/>
            <a:ext cx="3202305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Hoạt</a:t>
            </a:r>
            <a:r>
              <a:rPr sz="2000" spc="19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động</a:t>
            </a:r>
            <a:r>
              <a:rPr sz="2000" spc="19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000" spc="19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hai</a:t>
            </a:r>
            <a:r>
              <a:rPr sz="2000" spc="19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hoặc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nhiều</a:t>
            </a:r>
            <a:r>
              <a:rPr sz="2000" spc="3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người</a:t>
            </a:r>
            <a:r>
              <a:rPr sz="2000" spc="3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làm</a:t>
            </a:r>
            <a:r>
              <a:rPr sz="2000" spc="3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việc</a:t>
            </a:r>
            <a:r>
              <a:rPr sz="2000" spc="3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cùng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nhau</a:t>
            </a:r>
            <a:r>
              <a:rPr sz="2000" spc="1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000" spc="1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đạt</a:t>
            </a:r>
            <a:r>
              <a:rPr sz="2000" spc="1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sz="2000" spc="1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1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mục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tiêu,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kết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quả</a:t>
            </a:r>
            <a:r>
              <a:rPr sz="20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chung.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55720" y="3947160"/>
            <a:ext cx="4904740" cy="2377440"/>
            <a:chOff x="3855720" y="3849623"/>
            <a:chExt cx="4904740" cy="23774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5720" y="3849623"/>
              <a:ext cx="1356360" cy="1228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2916" y="4003547"/>
              <a:ext cx="3717036" cy="22235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264022" y="4612387"/>
            <a:ext cx="3221355" cy="14287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Phần</a:t>
            </a:r>
            <a:r>
              <a:rPr sz="2000" spc="43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mở</a:t>
            </a:r>
            <a:r>
              <a:rPr sz="2000" spc="4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rộng</a:t>
            </a:r>
            <a:r>
              <a:rPr sz="2000" spc="4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2000" spc="4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2A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000" spc="14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2B</a:t>
            </a:r>
            <a:r>
              <a:rPr sz="2000" spc="13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sẽ</a:t>
            </a:r>
            <a:r>
              <a:rPr sz="2000" spc="14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hướng</a:t>
            </a:r>
            <a:r>
              <a:rPr sz="2000" spc="13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dẫn</a:t>
            </a:r>
            <a:r>
              <a:rPr sz="2000" spc="13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kỹ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000" spc="3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hợp</a:t>
            </a:r>
            <a:r>
              <a:rPr sz="2000" spc="3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2000" spc="3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000" spc="3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minh</a:t>
            </a:r>
            <a:r>
              <a:rPr sz="2000" spc="3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họa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459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số</a:t>
            </a:r>
            <a:r>
              <a:rPr sz="2000" spc="4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4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48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000" spc="4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tin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cộng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mẫu.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28600" y="797052"/>
            <a:ext cx="8763000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20014">
              <a:lnSpc>
                <a:spcPts val="3840"/>
              </a:lnSpc>
              <a:spcBef>
                <a:spcPts val="95"/>
              </a:spcBef>
            </a:pPr>
            <a:r>
              <a:rPr sz="2800" b="0" dirty="0">
                <a:latin typeface="Arial"/>
                <a:cs typeface="Arial"/>
              </a:rPr>
              <a:t>MIS</a:t>
            </a:r>
            <a:r>
              <a:rPr sz="2800" b="0" spc="-3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giúp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các</a:t>
            </a:r>
            <a:r>
              <a:rPr sz="2800" b="0" spc="-1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bạn</a:t>
            </a:r>
            <a:r>
              <a:rPr sz="2800" b="0" spc="-3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có</a:t>
            </a:r>
            <a:r>
              <a:rPr sz="2800" b="0" spc="-2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được</a:t>
            </a:r>
            <a:r>
              <a:rPr sz="2800" b="0" spc="-2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kỹ</a:t>
            </a:r>
            <a:r>
              <a:rPr sz="2800" b="0" spc="-2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năng</a:t>
            </a:r>
            <a:r>
              <a:rPr sz="2800" b="0" spc="-2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gì</a:t>
            </a:r>
            <a:r>
              <a:rPr sz="2800" b="0" spc="-10" dirty="0">
                <a:latin typeface="Arial"/>
                <a:cs typeface="Arial"/>
              </a:rPr>
              <a:t> trong </a:t>
            </a:r>
            <a:r>
              <a:rPr sz="2800" b="0" dirty="0">
                <a:latin typeface="Arial"/>
                <a:cs typeface="Arial"/>
              </a:rPr>
              <a:t>công</a:t>
            </a:r>
            <a:r>
              <a:rPr sz="2800" b="0" spc="-45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việc?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1600" y="1807847"/>
            <a:ext cx="1447800" cy="14478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0346" y="2200275"/>
            <a:ext cx="7862570" cy="3971925"/>
            <a:chOff x="676655" y="1595437"/>
            <a:chExt cx="7862570" cy="3971925"/>
          </a:xfrm>
        </p:grpSpPr>
        <p:sp>
          <p:nvSpPr>
            <p:cNvPr id="3" name="object 3"/>
            <p:cNvSpPr/>
            <p:nvPr/>
          </p:nvSpPr>
          <p:spPr>
            <a:xfrm>
              <a:off x="761999" y="1600200"/>
              <a:ext cx="7772400" cy="3962400"/>
            </a:xfrm>
            <a:custGeom>
              <a:avLst/>
              <a:gdLst/>
              <a:ahLst/>
              <a:cxnLst/>
              <a:rect l="l" t="t" r="r" b="b"/>
              <a:pathLst>
                <a:path w="7772400" h="3962400">
                  <a:moveTo>
                    <a:pt x="0" y="3962400"/>
                  </a:moveTo>
                  <a:lnTo>
                    <a:pt x="7772400" y="3962400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39624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2854452"/>
              <a:ext cx="2939796" cy="15560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40967" y="3555187"/>
            <a:ext cx="200850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234315">
              <a:lnSpc>
                <a:spcPts val="3460"/>
              </a:lnSpc>
              <a:spcBef>
                <a:spcPts val="535"/>
              </a:spcBef>
            </a:pPr>
            <a:r>
              <a:rPr sz="3200" spc="-10" dirty="0">
                <a:solidFill>
                  <a:srgbClr val="000105"/>
                </a:solidFill>
                <a:latin typeface="Arial"/>
                <a:cs typeface="Arial"/>
              </a:rPr>
              <a:t>Ability</a:t>
            </a:r>
            <a:r>
              <a:rPr sz="3200" spc="-16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000105"/>
                </a:solidFill>
                <a:latin typeface="Arial"/>
                <a:cs typeface="Arial"/>
              </a:rPr>
              <a:t>to </a:t>
            </a:r>
            <a:r>
              <a:rPr sz="3200" spc="-65" dirty="0">
                <a:solidFill>
                  <a:srgbClr val="000105"/>
                </a:solidFill>
                <a:latin typeface="Arial"/>
                <a:cs typeface="Arial"/>
              </a:rPr>
              <a:t>Experiment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17391" y="2127123"/>
            <a:ext cx="5250180" cy="3910965"/>
            <a:chOff x="3517391" y="1641348"/>
            <a:chExt cx="5250180" cy="39109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391" y="2510028"/>
              <a:ext cx="1132332" cy="10850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3127" y="1641348"/>
              <a:ext cx="4067555" cy="1642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8915" y="3567683"/>
              <a:ext cx="1129284" cy="7559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1415" y="3212592"/>
              <a:ext cx="4296155" cy="233933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674234" y="2572842"/>
            <a:ext cx="3808095" cy="3188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Phân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tích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cơ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hội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phát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triển</a:t>
            </a:r>
            <a:r>
              <a:rPr sz="2000" spc="2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đánh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giá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giải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pháp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thể</a:t>
            </a:r>
            <a:r>
              <a:rPr sz="2000" b="1" spc="-20" dirty="0">
                <a:solidFill>
                  <a:srgbClr val="003185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2000">
              <a:latin typeface="Arial"/>
              <a:cs typeface="Arial"/>
            </a:endParaRPr>
          </a:p>
          <a:p>
            <a:pPr marL="30480" marR="5080" algn="just">
              <a:lnSpc>
                <a:spcPct val="90000"/>
              </a:lnSpc>
              <a:spcBef>
                <a:spcPts val="5"/>
              </a:spcBef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000" spc="2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sz="2000" spc="2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tính</a:t>
            </a:r>
            <a:r>
              <a:rPr sz="2000" spc="2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000" spc="2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000" spc="2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chức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000" spc="365" dirty="0">
                <a:solidFill>
                  <a:srgbClr val="003185"/>
                </a:solidFill>
                <a:latin typeface="Arial"/>
                <a:cs typeface="Arial"/>
              </a:rPr>
              <a:t> 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000" spc="370" dirty="0">
                <a:solidFill>
                  <a:srgbClr val="003185"/>
                </a:solidFill>
                <a:latin typeface="Arial"/>
                <a:cs typeface="Arial"/>
              </a:rPr>
              <a:t> 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Microsoft</a:t>
            </a:r>
            <a:r>
              <a:rPr sz="2000" spc="365" dirty="0">
                <a:solidFill>
                  <a:srgbClr val="003185"/>
                </a:solidFill>
                <a:latin typeface="Arial"/>
                <a:cs typeface="Arial"/>
              </a:rPr>
              <a:t>  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Excel,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Access,</a:t>
            </a:r>
            <a:r>
              <a:rPr sz="2000" spc="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nếu</a:t>
            </a:r>
            <a:r>
              <a:rPr sz="2000" spc="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chưa</a:t>
            </a:r>
            <a:r>
              <a:rPr sz="2000" spc="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000" spc="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sz="2000" spc="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trước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đây.</a:t>
            </a:r>
            <a:r>
              <a:rPr sz="2000" spc="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Phối</a:t>
            </a:r>
            <a:r>
              <a:rPr sz="2000" spc="10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hợp</a:t>
            </a:r>
            <a:r>
              <a:rPr sz="2000" spc="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000" spc="1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sz="2000" spc="1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Microsoft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SharePoint,</a:t>
            </a:r>
            <a:r>
              <a:rPr sz="2000" spc="180" dirty="0">
                <a:solidFill>
                  <a:srgbClr val="003185"/>
                </a:solidFill>
                <a:latin typeface="Arial"/>
                <a:cs typeface="Arial"/>
              </a:rPr>
              <a:t> 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Google</a:t>
            </a:r>
            <a:r>
              <a:rPr sz="2000" spc="190" dirty="0">
                <a:solidFill>
                  <a:srgbClr val="003185"/>
                </a:solidFill>
                <a:latin typeface="Arial"/>
                <a:cs typeface="Arial"/>
              </a:rPr>
              <a:t> 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Docs</a:t>
            </a:r>
            <a:r>
              <a:rPr sz="2000" spc="190" dirty="0">
                <a:solidFill>
                  <a:srgbClr val="003185"/>
                </a:solidFill>
                <a:latin typeface="Arial"/>
                <a:cs typeface="Arial"/>
              </a:rPr>
              <a:t>   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&amp;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Spreadsheets,</a:t>
            </a:r>
            <a:r>
              <a:rPr sz="2000" spc="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hoặc</a:t>
            </a:r>
            <a:r>
              <a:rPr sz="2000" spc="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11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công</a:t>
            </a:r>
            <a:r>
              <a:rPr sz="2000" spc="11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cụ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cộng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khác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67205" y="845823"/>
            <a:ext cx="7929370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15570">
              <a:lnSpc>
                <a:spcPts val="3840"/>
              </a:lnSpc>
              <a:spcBef>
                <a:spcPts val="95"/>
              </a:spcBef>
            </a:pPr>
            <a:r>
              <a:rPr sz="2800" b="0" dirty="0">
                <a:latin typeface="Arial"/>
                <a:cs typeface="Arial"/>
              </a:rPr>
              <a:t>MIS</a:t>
            </a:r>
            <a:r>
              <a:rPr sz="2800" b="0" spc="-2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giúp</a:t>
            </a:r>
            <a:r>
              <a:rPr sz="2800" b="0" spc="-1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các</a:t>
            </a:r>
            <a:r>
              <a:rPr sz="2800" b="0" spc="-3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bạn</a:t>
            </a:r>
            <a:r>
              <a:rPr sz="2800" b="0" spc="-4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có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được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kỹ</a:t>
            </a:r>
            <a:r>
              <a:rPr sz="2800" b="0" spc="-3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năng</a:t>
            </a:r>
            <a:r>
              <a:rPr sz="2800" b="0" spc="-1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gì</a:t>
            </a:r>
            <a:r>
              <a:rPr sz="2800" b="0" spc="-5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trong </a:t>
            </a:r>
            <a:r>
              <a:rPr sz="2800" b="0" dirty="0">
                <a:latin typeface="Arial"/>
                <a:cs typeface="Arial"/>
              </a:rPr>
              <a:t>công</a:t>
            </a:r>
            <a:r>
              <a:rPr sz="2800" b="0" spc="-45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việc?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0175" y="2200275"/>
            <a:ext cx="657225" cy="97155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800" y="315306"/>
            <a:ext cx="7813293" cy="3162302"/>
            <a:chOff x="528637" y="0"/>
            <a:chExt cx="8463280" cy="3352800"/>
          </a:xfrm>
        </p:grpSpPr>
        <p:sp>
          <p:nvSpPr>
            <p:cNvPr id="3" name="object 3"/>
            <p:cNvSpPr/>
            <p:nvPr/>
          </p:nvSpPr>
          <p:spPr>
            <a:xfrm>
              <a:off x="533400" y="5334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5334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500" y="0"/>
              <a:ext cx="6134100" cy="33528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3467098"/>
            <a:ext cx="6067425" cy="33147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05000" y="1600200"/>
            <a:ext cx="5243830" cy="4526280"/>
            <a:chOff x="1905000" y="1600200"/>
            <a:chExt cx="5243830" cy="4526280"/>
          </a:xfrm>
        </p:grpSpPr>
        <p:sp>
          <p:nvSpPr>
            <p:cNvPr id="3" name="object 3"/>
            <p:cNvSpPr/>
            <p:nvPr/>
          </p:nvSpPr>
          <p:spPr>
            <a:xfrm>
              <a:off x="1905000" y="1600200"/>
              <a:ext cx="4524375" cy="4526280"/>
            </a:xfrm>
            <a:custGeom>
              <a:avLst/>
              <a:gdLst/>
              <a:ahLst/>
              <a:cxnLst/>
              <a:rect l="l" t="t" r="r" b="b"/>
              <a:pathLst>
                <a:path w="4524375" h="4526280">
                  <a:moveTo>
                    <a:pt x="2262251" y="0"/>
                  </a:moveTo>
                  <a:lnTo>
                    <a:pt x="0" y="4525962"/>
                  </a:lnTo>
                  <a:lnTo>
                    <a:pt x="4524375" y="4525962"/>
                  </a:lnTo>
                  <a:lnTo>
                    <a:pt x="226225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FF00"/>
                </a:solidFill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175" y="2052701"/>
              <a:ext cx="2941828" cy="8044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94175" y="2052701"/>
              <a:ext cx="2941955" cy="804545"/>
            </a:xfrm>
            <a:custGeom>
              <a:avLst/>
              <a:gdLst/>
              <a:ahLst/>
              <a:cxnLst/>
              <a:rect l="l" t="t" r="r" b="b"/>
              <a:pathLst>
                <a:path w="2941954" h="804544">
                  <a:moveTo>
                    <a:pt x="0" y="133985"/>
                  </a:moveTo>
                  <a:lnTo>
                    <a:pt x="10191" y="82708"/>
                  </a:lnTo>
                  <a:lnTo>
                    <a:pt x="39242" y="39243"/>
                  </a:lnTo>
                  <a:lnTo>
                    <a:pt x="82772" y="10191"/>
                  </a:lnTo>
                  <a:lnTo>
                    <a:pt x="134112" y="0"/>
                  </a:lnTo>
                  <a:lnTo>
                    <a:pt x="2807843" y="0"/>
                  </a:lnTo>
                  <a:lnTo>
                    <a:pt x="2859119" y="10191"/>
                  </a:lnTo>
                  <a:lnTo>
                    <a:pt x="2902584" y="39243"/>
                  </a:lnTo>
                  <a:lnTo>
                    <a:pt x="2931636" y="82708"/>
                  </a:lnTo>
                  <a:lnTo>
                    <a:pt x="2941828" y="133985"/>
                  </a:lnTo>
                  <a:lnTo>
                    <a:pt x="2941828" y="670306"/>
                  </a:lnTo>
                  <a:lnTo>
                    <a:pt x="2931636" y="721582"/>
                  </a:lnTo>
                  <a:lnTo>
                    <a:pt x="2902584" y="765048"/>
                  </a:lnTo>
                  <a:lnTo>
                    <a:pt x="2859119" y="794162"/>
                  </a:lnTo>
                  <a:lnTo>
                    <a:pt x="2807843" y="804418"/>
                  </a:lnTo>
                  <a:lnTo>
                    <a:pt x="134112" y="804418"/>
                  </a:lnTo>
                  <a:lnTo>
                    <a:pt x="82772" y="794162"/>
                  </a:lnTo>
                  <a:lnTo>
                    <a:pt x="39242" y="765048"/>
                  </a:lnTo>
                  <a:lnTo>
                    <a:pt x="10191" y="721582"/>
                  </a:lnTo>
                  <a:lnTo>
                    <a:pt x="0" y="670306"/>
                  </a:lnTo>
                  <a:lnTo>
                    <a:pt x="0" y="133985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FF00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47361" y="2115134"/>
            <a:ext cx="2236470" cy="63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Kỹ</a:t>
            </a:r>
            <a:r>
              <a:rPr sz="2100" b="1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100" b="1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suy</a:t>
            </a:r>
            <a:r>
              <a:rPr sz="2100" b="1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spc="-20" dirty="0">
                <a:solidFill>
                  <a:srgbClr val="003185"/>
                </a:solidFill>
                <a:latin typeface="Arial"/>
                <a:cs typeface="Arial"/>
              </a:rPr>
              <a:t>luận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ts val="2395"/>
              </a:lnSpc>
            </a:pP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trừu</a:t>
            </a:r>
            <a:r>
              <a:rPr sz="2100" b="1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003185"/>
                </a:solidFill>
                <a:latin typeface="Arial"/>
                <a:cs typeface="Arial"/>
              </a:rPr>
              <a:t>tượng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81475" y="2944876"/>
            <a:ext cx="2967355" cy="829944"/>
            <a:chOff x="4181475" y="2944876"/>
            <a:chExt cx="2967355" cy="82994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175" y="2957576"/>
              <a:ext cx="2941828" cy="8044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94175" y="2957576"/>
              <a:ext cx="2941955" cy="804545"/>
            </a:xfrm>
            <a:custGeom>
              <a:avLst/>
              <a:gdLst/>
              <a:ahLst/>
              <a:cxnLst/>
              <a:rect l="l" t="t" r="r" b="b"/>
              <a:pathLst>
                <a:path w="2941954" h="804545">
                  <a:moveTo>
                    <a:pt x="0" y="133985"/>
                  </a:moveTo>
                  <a:lnTo>
                    <a:pt x="10191" y="82708"/>
                  </a:lnTo>
                  <a:lnTo>
                    <a:pt x="39242" y="39243"/>
                  </a:lnTo>
                  <a:lnTo>
                    <a:pt x="82772" y="10191"/>
                  </a:lnTo>
                  <a:lnTo>
                    <a:pt x="134112" y="0"/>
                  </a:lnTo>
                  <a:lnTo>
                    <a:pt x="2807843" y="0"/>
                  </a:lnTo>
                  <a:lnTo>
                    <a:pt x="2859119" y="10191"/>
                  </a:lnTo>
                  <a:lnTo>
                    <a:pt x="2902584" y="39243"/>
                  </a:lnTo>
                  <a:lnTo>
                    <a:pt x="2931636" y="82708"/>
                  </a:lnTo>
                  <a:lnTo>
                    <a:pt x="2941828" y="133985"/>
                  </a:lnTo>
                  <a:lnTo>
                    <a:pt x="2941828" y="670306"/>
                  </a:lnTo>
                  <a:lnTo>
                    <a:pt x="2931636" y="721582"/>
                  </a:lnTo>
                  <a:lnTo>
                    <a:pt x="2902584" y="765048"/>
                  </a:lnTo>
                  <a:lnTo>
                    <a:pt x="2859119" y="794162"/>
                  </a:lnTo>
                  <a:lnTo>
                    <a:pt x="2807843" y="804418"/>
                  </a:lnTo>
                  <a:lnTo>
                    <a:pt x="134112" y="804418"/>
                  </a:lnTo>
                  <a:lnTo>
                    <a:pt x="82772" y="794162"/>
                  </a:lnTo>
                  <a:lnTo>
                    <a:pt x="39242" y="765048"/>
                  </a:lnTo>
                  <a:lnTo>
                    <a:pt x="10191" y="721582"/>
                  </a:lnTo>
                  <a:lnTo>
                    <a:pt x="0" y="670306"/>
                  </a:lnTo>
                  <a:lnTo>
                    <a:pt x="0" y="133985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75378" y="2883678"/>
            <a:ext cx="1985010" cy="82740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Kỹ</a:t>
            </a:r>
            <a:r>
              <a:rPr sz="2100" b="1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100" b="1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tư</a:t>
            </a:r>
            <a:r>
              <a:rPr sz="2100" b="1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100" b="1" spc="-10" dirty="0">
                <a:solidFill>
                  <a:srgbClr val="003185"/>
                </a:solidFill>
                <a:latin typeface="Arial"/>
                <a:cs typeface="Arial"/>
              </a:rPr>
              <a:t> thống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81475" y="3849623"/>
            <a:ext cx="2967355" cy="1735455"/>
            <a:chOff x="4181475" y="3849623"/>
            <a:chExt cx="2967355" cy="173545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175" y="3862323"/>
              <a:ext cx="2941828" cy="8045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94175" y="3862323"/>
              <a:ext cx="2941955" cy="804545"/>
            </a:xfrm>
            <a:custGeom>
              <a:avLst/>
              <a:gdLst/>
              <a:ahLst/>
              <a:cxnLst/>
              <a:rect l="l" t="t" r="r" b="b"/>
              <a:pathLst>
                <a:path w="2941954" h="804545">
                  <a:moveTo>
                    <a:pt x="0" y="134112"/>
                  </a:moveTo>
                  <a:lnTo>
                    <a:pt x="10191" y="82835"/>
                  </a:lnTo>
                  <a:lnTo>
                    <a:pt x="39242" y="39369"/>
                  </a:lnTo>
                  <a:lnTo>
                    <a:pt x="82772" y="10255"/>
                  </a:lnTo>
                  <a:lnTo>
                    <a:pt x="134112" y="0"/>
                  </a:lnTo>
                  <a:lnTo>
                    <a:pt x="2807843" y="0"/>
                  </a:lnTo>
                  <a:lnTo>
                    <a:pt x="2859119" y="10255"/>
                  </a:lnTo>
                  <a:lnTo>
                    <a:pt x="2902584" y="39369"/>
                  </a:lnTo>
                  <a:lnTo>
                    <a:pt x="2931636" y="82835"/>
                  </a:lnTo>
                  <a:lnTo>
                    <a:pt x="2941828" y="134112"/>
                  </a:lnTo>
                  <a:lnTo>
                    <a:pt x="2941828" y="670432"/>
                  </a:lnTo>
                  <a:lnTo>
                    <a:pt x="2931636" y="721709"/>
                  </a:lnTo>
                  <a:lnTo>
                    <a:pt x="2902584" y="765175"/>
                  </a:lnTo>
                  <a:lnTo>
                    <a:pt x="2859119" y="794289"/>
                  </a:lnTo>
                  <a:lnTo>
                    <a:pt x="2807843" y="804544"/>
                  </a:lnTo>
                  <a:lnTo>
                    <a:pt x="134112" y="804544"/>
                  </a:lnTo>
                  <a:lnTo>
                    <a:pt x="82772" y="794289"/>
                  </a:lnTo>
                  <a:lnTo>
                    <a:pt x="39242" y="765175"/>
                  </a:lnTo>
                  <a:lnTo>
                    <a:pt x="10191" y="721709"/>
                  </a:lnTo>
                  <a:lnTo>
                    <a:pt x="0" y="670432"/>
                  </a:lnTo>
                  <a:lnTo>
                    <a:pt x="0" y="134112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175" y="4768849"/>
              <a:ext cx="2941701" cy="8032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94175" y="4768849"/>
              <a:ext cx="2941955" cy="803275"/>
            </a:xfrm>
            <a:custGeom>
              <a:avLst/>
              <a:gdLst/>
              <a:ahLst/>
              <a:cxnLst/>
              <a:rect l="l" t="t" r="r" b="b"/>
              <a:pathLst>
                <a:path w="2941954" h="803275">
                  <a:moveTo>
                    <a:pt x="0" y="133857"/>
                  </a:moveTo>
                  <a:lnTo>
                    <a:pt x="10191" y="82645"/>
                  </a:lnTo>
                  <a:lnTo>
                    <a:pt x="39242" y="39243"/>
                  </a:lnTo>
                  <a:lnTo>
                    <a:pt x="82772" y="10191"/>
                  </a:lnTo>
                  <a:lnTo>
                    <a:pt x="134112" y="0"/>
                  </a:lnTo>
                  <a:lnTo>
                    <a:pt x="2807589" y="0"/>
                  </a:lnTo>
                  <a:lnTo>
                    <a:pt x="2858865" y="10191"/>
                  </a:lnTo>
                  <a:lnTo>
                    <a:pt x="2902330" y="39243"/>
                  </a:lnTo>
                  <a:lnTo>
                    <a:pt x="2931445" y="82645"/>
                  </a:lnTo>
                  <a:lnTo>
                    <a:pt x="2941701" y="133857"/>
                  </a:lnTo>
                  <a:lnTo>
                    <a:pt x="2941701" y="669416"/>
                  </a:lnTo>
                  <a:lnTo>
                    <a:pt x="2931445" y="720629"/>
                  </a:lnTo>
                  <a:lnTo>
                    <a:pt x="2902330" y="764032"/>
                  </a:lnTo>
                  <a:lnTo>
                    <a:pt x="2858865" y="793083"/>
                  </a:lnTo>
                  <a:lnTo>
                    <a:pt x="2807589" y="803275"/>
                  </a:lnTo>
                  <a:lnTo>
                    <a:pt x="134112" y="803275"/>
                  </a:lnTo>
                  <a:lnTo>
                    <a:pt x="82772" y="793083"/>
                  </a:lnTo>
                  <a:lnTo>
                    <a:pt x="39242" y="764032"/>
                  </a:lnTo>
                  <a:lnTo>
                    <a:pt x="10191" y="720629"/>
                  </a:lnTo>
                  <a:lnTo>
                    <a:pt x="0" y="669416"/>
                  </a:lnTo>
                  <a:lnTo>
                    <a:pt x="0" y="133857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77510" y="3925011"/>
            <a:ext cx="199898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100" b="1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làm</a:t>
            </a:r>
            <a:r>
              <a:rPr sz="2100" b="1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spc="-20" dirty="0">
                <a:solidFill>
                  <a:srgbClr val="003185"/>
                </a:solidFill>
                <a:latin typeface="Arial"/>
                <a:cs typeface="Arial"/>
              </a:rPr>
              <a:t>việc</a:t>
            </a:r>
            <a:endParaRPr sz="2100">
              <a:latin typeface="Arial"/>
              <a:cs typeface="Arial"/>
            </a:endParaRPr>
          </a:p>
          <a:p>
            <a:pPr marL="139065">
              <a:lnSpc>
                <a:spcPts val="2395"/>
              </a:lnSpc>
            </a:pPr>
            <a:r>
              <a:rPr sz="2100" b="1" dirty="0">
                <a:solidFill>
                  <a:srgbClr val="003185"/>
                </a:solidFill>
                <a:latin typeface="Arial"/>
                <a:cs typeface="Arial"/>
              </a:rPr>
              <a:t>cộng</a:t>
            </a:r>
            <a:r>
              <a:rPr sz="2100" b="1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2100">
              <a:latin typeface="Arial"/>
              <a:cs typeface="Arial"/>
            </a:endParaRPr>
          </a:p>
          <a:p>
            <a:pPr marL="1036319">
              <a:lnSpc>
                <a:spcPct val="100000"/>
              </a:lnSpc>
            </a:pPr>
            <a:r>
              <a:rPr sz="2100" b="1" spc="-10" dirty="0">
                <a:solidFill>
                  <a:srgbClr val="003185"/>
                </a:solidFill>
                <a:latin typeface="Arial"/>
                <a:cs typeface="Arial"/>
              </a:rPr>
              <a:t>nghiệm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33107" y="856726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Điều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có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thể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xảy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ra: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“Bạn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bị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sa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thải”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612140" y="1873758"/>
            <a:ext cx="28060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Jennifer</a:t>
            </a:r>
            <a:r>
              <a:rPr sz="24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thiếu</a:t>
            </a:r>
            <a:r>
              <a:rPr sz="2400" spc="-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400" spc="-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kỹ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mà</a:t>
            </a:r>
            <a:r>
              <a:rPr sz="24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công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ty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FlexTime</a:t>
            </a:r>
            <a:r>
              <a:rPr sz="24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đòi</a:t>
            </a:r>
            <a:r>
              <a:rPr sz="2400" spc="-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hỏi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2939" y="1552955"/>
            <a:ext cx="8139683" cy="4876801"/>
            <a:chOff x="662939" y="1552955"/>
            <a:chExt cx="8139683" cy="487680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939" y="1552955"/>
              <a:ext cx="8139683" cy="23271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39" y="3776472"/>
              <a:ext cx="8138159" cy="265328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99943" y="533400"/>
            <a:ext cx="6425183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822325">
              <a:lnSpc>
                <a:spcPts val="3840"/>
              </a:lnSpc>
              <a:spcBef>
                <a:spcPts val="95"/>
              </a:spcBef>
            </a:pPr>
            <a:r>
              <a:rPr b="0" dirty="0">
                <a:latin typeface="Arial"/>
                <a:cs typeface="Arial"/>
              </a:rPr>
              <a:t>Tổng</a:t>
            </a:r>
            <a:r>
              <a:rPr b="0" spc="-4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kết:</a:t>
            </a:r>
            <a:r>
              <a:rPr b="0" spc="-7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Tại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sao</a:t>
            </a:r>
            <a:r>
              <a:rPr b="0" spc="-2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MIS</a:t>
            </a:r>
            <a:r>
              <a:rPr b="0" spc="-2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là</a:t>
            </a:r>
            <a:r>
              <a:rPr b="0" spc="-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môn</a:t>
            </a:r>
            <a:r>
              <a:rPr b="0" spc="-3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học</a:t>
            </a:r>
            <a:r>
              <a:rPr b="0" spc="-25" dirty="0">
                <a:latin typeface="Arial"/>
                <a:cs typeface="Arial"/>
              </a:rPr>
              <a:t> </a:t>
            </a:r>
            <a:r>
              <a:rPr b="0" spc="-20" dirty="0">
                <a:latin typeface="Arial"/>
                <a:cs typeface="Arial"/>
              </a:rPr>
              <a:t>quan </a:t>
            </a:r>
            <a:r>
              <a:rPr b="0" dirty="0">
                <a:latin typeface="Arial"/>
                <a:cs typeface="Arial"/>
              </a:rPr>
              <a:t>trọng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trong</a:t>
            </a:r>
            <a:r>
              <a:rPr b="0" spc="-3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lĩnh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vực</a:t>
            </a:r>
            <a:r>
              <a:rPr b="0" spc="-4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kinh</a:t>
            </a:r>
            <a:r>
              <a:rPr b="0" spc="-10" dirty="0">
                <a:latin typeface="Arial"/>
                <a:cs typeface="Arial"/>
              </a:rPr>
              <a:t> doanh?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5444" y="1773935"/>
            <a:ext cx="1714500" cy="4253865"/>
            <a:chOff x="885444" y="1773935"/>
            <a:chExt cx="1714500" cy="42538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444" y="1773935"/>
              <a:ext cx="1714500" cy="18836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444" y="4143755"/>
              <a:ext cx="1714500" cy="188366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921243" y="6369938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solidFill>
                  <a:srgbClr val="000308"/>
                </a:solidFill>
                <a:latin typeface="Arial"/>
                <a:cs typeface="Arial"/>
              </a:rPr>
              <a:t>1-</a:t>
            </a:r>
            <a:r>
              <a:rPr sz="1400" spc="-25" dirty="0">
                <a:solidFill>
                  <a:srgbClr val="000308"/>
                </a:solidFill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500" y="1435036"/>
            <a:ext cx="7950200" cy="4551680"/>
            <a:chOff x="444500" y="1435036"/>
            <a:chExt cx="7950200" cy="4551680"/>
          </a:xfrm>
        </p:grpSpPr>
        <p:sp>
          <p:nvSpPr>
            <p:cNvPr id="3" name="object 3"/>
            <p:cNvSpPr/>
            <p:nvPr/>
          </p:nvSpPr>
          <p:spPr>
            <a:xfrm>
              <a:off x="457200" y="14478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0"/>
                  </a:moveTo>
                  <a:lnTo>
                    <a:pt x="2214440" y="510"/>
                  </a:lnTo>
                  <a:lnTo>
                    <a:pt x="2166117" y="2037"/>
                  </a:lnTo>
                  <a:lnTo>
                    <a:pt x="2118055" y="4568"/>
                  </a:lnTo>
                  <a:lnTo>
                    <a:pt x="2070262" y="8093"/>
                  </a:lnTo>
                  <a:lnTo>
                    <a:pt x="2022749" y="12604"/>
                  </a:lnTo>
                  <a:lnTo>
                    <a:pt x="1975527" y="18088"/>
                  </a:lnTo>
                  <a:lnTo>
                    <a:pt x="1928606" y="24537"/>
                  </a:lnTo>
                  <a:lnTo>
                    <a:pt x="1881995" y="31939"/>
                  </a:lnTo>
                  <a:lnTo>
                    <a:pt x="1835706" y="40286"/>
                  </a:lnTo>
                  <a:lnTo>
                    <a:pt x="1789748" y="49565"/>
                  </a:lnTo>
                  <a:lnTo>
                    <a:pt x="1744131" y="59768"/>
                  </a:lnTo>
                  <a:lnTo>
                    <a:pt x="1698866" y="70884"/>
                  </a:lnTo>
                  <a:lnTo>
                    <a:pt x="1653963" y="82903"/>
                  </a:lnTo>
                  <a:lnTo>
                    <a:pt x="1609432" y="95815"/>
                  </a:lnTo>
                  <a:lnTo>
                    <a:pt x="1565283" y="109609"/>
                  </a:lnTo>
                  <a:lnTo>
                    <a:pt x="1521527" y="124275"/>
                  </a:lnTo>
                  <a:lnTo>
                    <a:pt x="1478174" y="139804"/>
                  </a:lnTo>
                  <a:lnTo>
                    <a:pt x="1435234" y="156184"/>
                  </a:lnTo>
                  <a:lnTo>
                    <a:pt x="1392716" y="173405"/>
                  </a:lnTo>
                  <a:lnTo>
                    <a:pt x="1350633" y="191459"/>
                  </a:lnTo>
                  <a:lnTo>
                    <a:pt x="1308992" y="210333"/>
                  </a:lnTo>
                  <a:lnTo>
                    <a:pt x="1267806" y="230018"/>
                  </a:lnTo>
                  <a:lnTo>
                    <a:pt x="1227083" y="250505"/>
                  </a:lnTo>
                  <a:lnTo>
                    <a:pt x="1186835" y="271781"/>
                  </a:lnTo>
                  <a:lnTo>
                    <a:pt x="1147071" y="293838"/>
                  </a:lnTo>
                  <a:lnTo>
                    <a:pt x="1107801" y="316666"/>
                  </a:lnTo>
                  <a:lnTo>
                    <a:pt x="1069037" y="340253"/>
                  </a:lnTo>
                  <a:lnTo>
                    <a:pt x="1030787" y="364590"/>
                  </a:lnTo>
                  <a:lnTo>
                    <a:pt x="993063" y="389667"/>
                  </a:lnTo>
                  <a:lnTo>
                    <a:pt x="955874" y="415473"/>
                  </a:lnTo>
                  <a:lnTo>
                    <a:pt x="919231" y="441998"/>
                  </a:lnTo>
                  <a:lnTo>
                    <a:pt x="883143" y="469232"/>
                  </a:lnTo>
                  <a:lnTo>
                    <a:pt x="847622" y="497165"/>
                  </a:lnTo>
                  <a:lnTo>
                    <a:pt x="812677" y="525786"/>
                  </a:lnTo>
                  <a:lnTo>
                    <a:pt x="778318" y="555085"/>
                  </a:lnTo>
                  <a:lnTo>
                    <a:pt x="744556" y="585053"/>
                  </a:lnTo>
                  <a:lnTo>
                    <a:pt x="711401" y="615679"/>
                  </a:lnTo>
                  <a:lnTo>
                    <a:pt x="678863" y="646952"/>
                  </a:lnTo>
                  <a:lnTo>
                    <a:pt x="646952" y="678863"/>
                  </a:lnTo>
                  <a:lnTo>
                    <a:pt x="615679" y="711401"/>
                  </a:lnTo>
                  <a:lnTo>
                    <a:pt x="585053" y="744556"/>
                  </a:lnTo>
                  <a:lnTo>
                    <a:pt x="555085" y="778318"/>
                  </a:lnTo>
                  <a:lnTo>
                    <a:pt x="525786" y="812677"/>
                  </a:lnTo>
                  <a:lnTo>
                    <a:pt x="497165" y="847622"/>
                  </a:lnTo>
                  <a:lnTo>
                    <a:pt x="469232" y="883143"/>
                  </a:lnTo>
                  <a:lnTo>
                    <a:pt x="441998" y="919231"/>
                  </a:lnTo>
                  <a:lnTo>
                    <a:pt x="415473" y="955874"/>
                  </a:lnTo>
                  <a:lnTo>
                    <a:pt x="389667" y="993063"/>
                  </a:lnTo>
                  <a:lnTo>
                    <a:pt x="364590" y="1030787"/>
                  </a:lnTo>
                  <a:lnTo>
                    <a:pt x="340253" y="1069037"/>
                  </a:lnTo>
                  <a:lnTo>
                    <a:pt x="316666" y="1107801"/>
                  </a:lnTo>
                  <a:lnTo>
                    <a:pt x="293838" y="1147071"/>
                  </a:lnTo>
                  <a:lnTo>
                    <a:pt x="271781" y="1186835"/>
                  </a:lnTo>
                  <a:lnTo>
                    <a:pt x="250505" y="1227083"/>
                  </a:lnTo>
                  <a:lnTo>
                    <a:pt x="230018" y="1267806"/>
                  </a:lnTo>
                  <a:lnTo>
                    <a:pt x="210333" y="1308992"/>
                  </a:lnTo>
                  <a:lnTo>
                    <a:pt x="191459" y="1350633"/>
                  </a:lnTo>
                  <a:lnTo>
                    <a:pt x="173405" y="1392716"/>
                  </a:lnTo>
                  <a:lnTo>
                    <a:pt x="156184" y="1435234"/>
                  </a:lnTo>
                  <a:lnTo>
                    <a:pt x="139804" y="1478174"/>
                  </a:lnTo>
                  <a:lnTo>
                    <a:pt x="124275" y="1521527"/>
                  </a:lnTo>
                  <a:lnTo>
                    <a:pt x="109609" y="1565283"/>
                  </a:lnTo>
                  <a:lnTo>
                    <a:pt x="95815" y="1609432"/>
                  </a:lnTo>
                  <a:lnTo>
                    <a:pt x="82903" y="1653963"/>
                  </a:lnTo>
                  <a:lnTo>
                    <a:pt x="70884" y="1698866"/>
                  </a:lnTo>
                  <a:lnTo>
                    <a:pt x="59768" y="1744131"/>
                  </a:lnTo>
                  <a:lnTo>
                    <a:pt x="49565" y="1789748"/>
                  </a:lnTo>
                  <a:lnTo>
                    <a:pt x="40286" y="1835706"/>
                  </a:lnTo>
                  <a:lnTo>
                    <a:pt x="31939" y="1881995"/>
                  </a:lnTo>
                  <a:lnTo>
                    <a:pt x="24537" y="1928606"/>
                  </a:lnTo>
                  <a:lnTo>
                    <a:pt x="18088" y="1975527"/>
                  </a:lnTo>
                  <a:lnTo>
                    <a:pt x="12604" y="2022749"/>
                  </a:lnTo>
                  <a:lnTo>
                    <a:pt x="8093" y="2070262"/>
                  </a:lnTo>
                  <a:lnTo>
                    <a:pt x="4568" y="2118055"/>
                  </a:lnTo>
                  <a:lnTo>
                    <a:pt x="2037" y="2166117"/>
                  </a:lnTo>
                  <a:lnTo>
                    <a:pt x="510" y="2214440"/>
                  </a:lnTo>
                  <a:lnTo>
                    <a:pt x="0" y="2263013"/>
                  </a:lnTo>
                  <a:lnTo>
                    <a:pt x="510" y="2311585"/>
                  </a:lnTo>
                  <a:lnTo>
                    <a:pt x="2037" y="2359907"/>
                  </a:lnTo>
                  <a:lnTo>
                    <a:pt x="4568" y="2407970"/>
                  </a:lnTo>
                  <a:lnTo>
                    <a:pt x="8093" y="2455763"/>
                  </a:lnTo>
                  <a:lnTo>
                    <a:pt x="12604" y="2503275"/>
                  </a:lnTo>
                  <a:lnTo>
                    <a:pt x="18088" y="2550497"/>
                  </a:lnTo>
                  <a:lnTo>
                    <a:pt x="24537" y="2597418"/>
                  </a:lnTo>
                  <a:lnTo>
                    <a:pt x="31939" y="2644028"/>
                  </a:lnTo>
                  <a:lnTo>
                    <a:pt x="40286" y="2690317"/>
                  </a:lnTo>
                  <a:lnTo>
                    <a:pt x="49565" y="2736275"/>
                  </a:lnTo>
                  <a:lnTo>
                    <a:pt x="59768" y="2781891"/>
                  </a:lnTo>
                  <a:lnTo>
                    <a:pt x="70884" y="2827155"/>
                  </a:lnTo>
                  <a:lnTo>
                    <a:pt x="82903" y="2872057"/>
                  </a:lnTo>
                  <a:lnTo>
                    <a:pt x="95815" y="2916588"/>
                  </a:lnTo>
                  <a:lnTo>
                    <a:pt x="109609" y="2960735"/>
                  </a:lnTo>
                  <a:lnTo>
                    <a:pt x="124275" y="3004491"/>
                  </a:lnTo>
                  <a:lnTo>
                    <a:pt x="139804" y="3047843"/>
                  </a:lnTo>
                  <a:lnTo>
                    <a:pt x="156184" y="3090783"/>
                  </a:lnTo>
                  <a:lnTo>
                    <a:pt x="173405" y="3133299"/>
                  </a:lnTo>
                  <a:lnTo>
                    <a:pt x="191459" y="3175382"/>
                  </a:lnTo>
                  <a:lnTo>
                    <a:pt x="210333" y="3217021"/>
                  </a:lnTo>
                  <a:lnTo>
                    <a:pt x="230018" y="3258207"/>
                  </a:lnTo>
                  <a:lnTo>
                    <a:pt x="250505" y="3298928"/>
                  </a:lnTo>
                  <a:lnTo>
                    <a:pt x="271781" y="3339176"/>
                  </a:lnTo>
                  <a:lnTo>
                    <a:pt x="293838" y="3378938"/>
                  </a:lnTo>
                  <a:lnTo>
                    <a:pt x="316666" y="3418207"/>
                  </a:lnTo>
                  <a:lnTo>
                    <a:pt x="340253" y="3456970"/>
                  </a:lnTo>
                  <a:lnTo>
                    <a:pt x="364590" y="3495219"/>
                  </a:lnTo>
                  <a:lnTo>
                    <a:pt x="389667" y="3532942"/>
                  </a:lnTo>
                  <a:lnTo>
                    <a:pt x="415473" y="3570130"/>
                  </a:lnTo>
                  <a:lnTo>
                    <a:pt x="441998" y="3606772"/>
                  </a:lnTo>
                  <a:lnTo>
                    <a:pt x="469232" y="3642858"/>
                  </a:lnTo>
                  <a:lnTo>
                    <a:pt x="497165" y="3678378"/>
                  </a:lnTo>
                  <a:lnTo>
                    <a:pt x="525786" y="3713322"/>
                  </a:lnTo>
                  <a:lnTo>
                    <a:pt x="555085" y="3747679"/>
                  </a:lnTo>
                  <a:lnTo>
                    <a:pt x="585053" y="3781440"/>
                  </a:lnTo>
                  <a:lnTo>
                    <a:pt x="615679" y="3814594"/>
                  </a:lnTo>
                  <a:lnTo>
                    <a:pt x="646952" y="3847131"/>
                  </a:lnTo>
                  <a:lnTo>
                    <a:pt x="678863" y="3879041"/>
                  </a:lnTo>
                  <a:lnTo>
                    <a:pt x="711401" y="3910313"/>
                  </a:lnTo>
                  <a:lnTo>
                    <a:pt x="744556" y="3940937"/>
                  </a:lnTo>
                  <a:lnTo>
                    <a:pt x="778318" y="3970904"/>
                  </a:lnTo>
                  <a:lnTo>
                    <a:pt x="812677" y="4000202"/>
                  </a:lnTo>
                  <a:lnTo>
                    <a:pt x="847622" y="4028822"/>
                  </a:lnTo>
                  <a:lnTo>
                    <a:pt x="883143" y="4056754"/>
                  </a:lnTo>
                  <a:lnTo>
                    <a:pt x="919231" y="4083986"/>
                  </a:lnTo>
                  <a:lnTo>
                    <a:pt x="955874" y="4110510"/>
                  </a:lnTo>
                  <a:lnTo>
                    <a:pt x="993063" y="4136315"/>
                  </a:lnTo>
                  <a:lnTo>
                    <a:pt x="1030787" y="4161391"/>
                  </a:lnTo>
                  <a:lnTo>
                    <a:pt x="1069037" y="4185726"/>
                  </a:lnTo>
                  <a:lnTo>
                    <a:pt x="1107801" y="4209313"/>
                  </a:lnTo>
                  <a:lnTo>
                    <a:pt x="1147071" y="4232139"/>
                  </a:lnTo>
                  <a:lnTo>
                    <a:pt x="1186835" y="4254195"/>
                  </a:lnTo>
                  <a:lnTo>
                    <a:pt x="1227083" y="4275471"/>
                  </a:lnTo>
                  <a:lnTo>
                    <a:pt x="1267806" y="4295956"/>
                  </a:lnTo>
                  <a:lnTo>
                    <a:pt x="1308992" y="4315640"/>
                  </a:lnTo>
                  <a:lnTo>
                    <a:pt x="1350633" y="4334514"/>
                  </a:lnTo>
                  <a:lnTo>
                    <a:pt x="1392716" y="4352566"/>
                  </a:lnTo>
                  <a:lnTo>
                    <a:pt x="1435234" y="4369787"/>
                  </a:lnTo>
                  <a:lnTo>
                    <a:pt x="1478174" y="4386166"/>
                  </a:lnTo>
                  <a:lnTo>
                    <a:pt x="1521527" y="4401693"/>
                  </a:lnTo>
                  <a:lnTo>
                    <a:pt x="1565283" y="4416359"/>
                  </a:lnTo>
                  <a:lnTo>
                    <a:pt x="1609432" y="4430152"/>
                  </a:lnTo>
                  <a:lnTo>
                    <a:pt x="1653963" y="4443063"/>
                  </a:lnTo>
                  <a:lnTo>
                    <a:pt x="1698866" y="4455081"/>
                  </a:lnTo>
                  <a:lnTo>
                    <a:pt x="1744131" y="4466197"/>
                  </a:lnTo>
                  <a:lnTo>
                    <a:pt x="1789748" y="4476399"/>
                  </a:lnTo>
                  <a:lnTo>
                    <a:pt x="1835706" y="4485678"/>
                  </a:lnTo>
                  <a:lnTo>
                    <a:pt x="1881995" y="4494024"/>
                  </a:lnTo>
                  <a:lnTo>
                    <a:pt x="1928606" y="4501426"/>
                  </a:lnTo>
                  <a:lnTo>
                    <a:pt x="1975527" y="4507874"/>
                  </a:lnTo>
                  <a:lnTo>
                    <a:pt x="2022749" y="4513359"/>
                  </a:lnTo>
                  <a:lnTo>
                    <a:pt x="2070262" y="4517869"/>
                  </a:lnTo>
                  <a:lnTo>
                    <a:pt x="2118055" y="4521394"/>
                  </a:lnTo>
                  <a:lnTo>
                    <a:pt x="2166117" y="4523925"/>
                  </a:lnTo>
                  <a:lnTo>
                    <a:pt x="2214440" y="4525451"/>
                  </a:lnTo>
                  <a:lnTo>
                    <a:pt x="2263013" y="4525962"/>
                  </a:lnTo>
                  <a:lnTo>
                    <a:pt x="2263013" y="0"/>
                  </a:lnTo>
                  <a:close/>
                </a:path>
              </a:pathLst>
            </a:custGeom>
            <a:solidFill>
              <a:srgbClr val="FFF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14478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4525962"/>
                  </a:moveTo>
                  <a:lnTo>
                    <a:pt x="2214440" y="4525451"/>
                  </a:lnTo>
                  <a:lnTo>
                    <a:pt x="2166117" y="4523925"/>
                  </a:lnTo>
                  <a:lnTo>
                    <a:pt x="2118055" y="4521394"/>
                  </a:lnTo>
                  <a:lnTo>
                    <a:pt x="2070262" y="4517869"/>
                  </a:lnTo>
                  <a:lnTo>
                    <a:pt x="2022749" y="4513359"/>
                  </a:lnTo>
                  <a:lnTo>
                    <a:pt x="1975527" y="4507874"/>
                  </a:lnTo>
                  <a:lnTo>
                    <a:pt x="1928606" y="4501426"/>
                  </a:lnTo>
                  <a:lnTo>
                    <a:pt x="1881995" y="4494024"/>
                  </a:lnTo>
                  <a:lnTo>
                    <a:pt x="1835706" y="4485678"/>
                  </a:lnTo>
                  <a:lnTo>
                    <a:pt x="1789748" y="4476399"/>
                  </a:lnTo>
                  <a:lnTo>
                    <a:pt x="1744131" y="4466197"/>
                  </a:lnTo>
                  <a:lnTo>
                    <a:pt x="1698866" y="4455081"/>
                  </a:lnTo>
                  <a:lnTo>
                    <a:pt x="1653963" y="4443063"/>
                  </a:lnTo>
                  <a:lnTo>
                    <a:pt x="1609432" y="4430152"/>
                  </a:lnTo>
                  <a:lnTo>
                    <a:pt x="1565283" y="4416359"/>
                  </a:lnTo>
                  <a:lnTo>
                    <a:pt x="1521527" y="4401693"/>
                  </a:lnTo>
                  <a:lnTo>
                    <a:pt x="1478174" y="4386166"/>
                  </a:lnTo>
                  <a:lnTo>
                    <a:pt x="1435234" y="4369787"/>
                  </a:lnTo>
                  <a:lnTo>
                    <a:pt x="1392716" y="4352566"/>
                  </a:lnTo>
                  <a:lnTo>
                    <a:pt x="1350633" y="4334514"/>
                  </a:lnTo>
                  <a:lnTo>
                    <a:pt x="1308992" y="4315640"/>
                  </a:lnTo>
                  <a:lnTo>
                    <a:pt x="1267806" y="4295956"/>
                  </a:lnTo>
                  <a:lnTo>
                    <a:pt x="1227083" y="4275471"/>
                  </a:lnTo>
                  <a:lnTo>
                    <a:pt x="1186835" y="4254195"/>
                  </a:lnTo>
                  <a:lnTo>
                    <a:pt x="1147071" y="4232139"/>
                  </a:lnTo>
                  <a:lnTo>
                    <a:pt x="1107801" y="4209313"/>
                  </a:lnTo>
                  <a:lnTo>
                    <a:pt x="1069037" y="4185726"/>
                  </a:lnTo>
                  <a:lnTo>
                    <a:pt x="1030787" y="4161391"/>
                  </a:lnTo>
                  <a:lnTo>
                    <a:pt x="993063" y="4136315"/>
                  </a:lnTo>
                  <a:lnTo>
                    <a:pt x="955874" y="4110510"/>
                  </a:lnTo>
                  <a:lnTo>
                    <a:pt x="919231" y="4083986"/>
                  </a:lnTo>
                  <a:lnTo>
                    <a:pt x="883143" y="4056754"/>
                  </a:lnTo>
                  <a:lnTo>
                    <a:pt x="847622" y="4028822"/>
                  </a:lnTo>
                  <a:lnTo>
                    <a:pt x="812677" y="4000202"/>
                  </a:lnTo>
                  <a:lnTo>
                    <a:pt x="778318" y="3970904"/>
                  </a:lnTo>
                  <a:lnTo>
                    <a:pt x="744556" y="3940937"/>
                  </a:lnTo>
                  <a:lnTo>
                    <a:pt x="711401" y="3910313"/>
                  </a:lnTo>
                  <a:lnTo>
                    <a:pt x="678863" y="3879041"/>
                  </a:lnTo>
                  <a:lnTo>
                    <a:pt x="646952" y="3847131"/>
                  </a:lnTo>
                  <a:lnTo>
                    <a:pt x="615679" y="3814594"/>
                  </a:lnTo>
                  <a:lnTo>
                    <a:pt x="585053" y="3781440"/>
                  </a:lnTo>
                  <a:lnTo>
                    <a:pt x="555085" y="3747679"/>
                  </a:lnTo>
                  <a:lnTo>
                    <a:pt x="525786" y="3713322"/>
                  </a:lnTo>
                  <a:lnTo>
                    <a:pt x="497165" y="3678378"/>
                  </a:lnTo>
                  <a:lnTo>
                    <a:pt x="469232" y="3642858"/>
                  </a:lnTo>
                  <a:lnTo>
                    <a:pt x="441998" y="3606772"/>
                  </a:lnTo>
                  <a:lnTo>
                    <a:pt x="415473" y="3570130"/>
                  </a:lnTo>
                  <a:lnTo>
                    <a:pt x="389667" y="3532942"/>
                  </a:lnTo>
                  <a:lnTo>
                    <a:pt x="364590" y="3495219"/>
                  </a:lnTo>
                  <a:lnTo>
                    <a:pt x="340253" y="3456970"/>
                  </a:lnTo>
                  <a:lnTo>
                    <a:pt x="316666" y="3418207"/>
                  </a:lnTo>
                  <a:lnTo>
                    <a:pt x="293838" y="3378938"/>
                  </a:lnTo>
                  <a:lnTo>
                    <a:pt x="271781" y="3339176"/>
                  </a:lnTo>
                  <a:lnTo>
                    <a:pt x="250505" y="3298928"/>
                  </a:lnTo>
                  <a:lnTo>
                    <a:pt x="230018" y="3258207"/>
                  </a:lnTo>
                  <a:lnTo>
                    <a:pt x="210333" y="3217021"/>
                  </a:lnTo>
                  <a:lnTo>
                    <a:pt x="191459" y="3175382"/>
                  </a:lnTo>
                  <a:lnTo>
                    <a:pt x="173405" y="3133299"/>
                  </a:lnTo>
                  <a:lnTo>
                    <a:pt x="156184" y="3090783"/>
                  </a:lnTo>
                  <a:lnTo>
                    <a:pt x="139804" y="3047843"/>
                  </a:lnTo>
                  <a:lnTo>
                    <a:pt x="124275" y="3004491"/>
                  </a:lnTo>
                  <a:lnTo>
                    <a:pt x="109609" y="2960735"/>
                  </a:lnTo>
                  <a:lnTo>
                    <a:pt x="95815" y="2916588"/>
                  </a:lnTo>
                  <a:lnTo>
                    <a:pt x="82903" y="2872057"/>
                  </a:lnTo>
                  <a:lnTo>
                    <a:pt x="70884" y="2827155"/>
                  </a:lnTo>
                  <a:lnTo>
                    <a:pt x="59768" y="2781891"/>
                  </a:lnTo>
                  <a:lnTo>
                    <a:pt x="49565" y="2736275"/>
                  </a:lnTo>
                  <a:lnTo>
                    <a:pt x="40286" y="2690317"/>
                  </a:lnTo>
                  <a:lnTo>
                    <a:pt x="31939" y="2644028"/>
                  </a:lnTo>
                  <a:lnTo>
                    <a:pt x="24537" y="2597418"/>
                  </a:lnTo>
                  <a:lnTo>
                    <a:pt x="18088" y="2550497"/>
                  </a:lnTo>
                  <a:lnTo>
                    <a:pt x="12604" y="2503275"/>
                  </a:lnTo>
                  <a:lnTo>
                    <a:pt x="8093" y="2455763"/>
                  </a:lnTo>
                  <a:lnTo>
                    <a:pt x="4568" y="2407970"/>
                  </a:lnTo>
                  <a:lnTo>
                    <a:pt x="2037" y="2359907"/>
                  </a:lnTo>
                  <a:lnTo>
                    <a:pt x="510" y="2311585"/>
                  </a:lnTo>
                  <a:lnTo>
                    <a:pt x="0" y="2263013"/>
                  </a:lnTo>
                  <a:lnTo>
                    <a:pt x="510" y="2214440"/>
                  </a:lnTo>
                  <a:lnTo>
                    <a:pt x="2037" y="2166117"/>
                  </a:lnTo>
                  <a:lnTo>
                    <a:pt x="4568" y="2118055"/>
                  </a:lnTo>
                  <a:lnTo>
                    <a:pt x="8093" y="2070262"/>
                  </a:lnTo>
                  <a:lnTo>
                    <a:pt x="12604" y="2022749"/>
                  </a:lnTo>
                  <a:lnTo>
                    <a:pt x="18088" y="1975527"/>
                  </a:lnTo>
                  <a:lnTo>
                    <a:pt x="24537" y="1928606"/>
                  </a:lnTo>
                  <a:lnTo>
                    <a:pt x="31939" y="1881995"/>
                  </a:lnTo>
                  <a:lnTo>
                    <a:pt x="40286" y="1835706"/>
                  </a:lnTo>
                  <a:lnTo>
                    <a:pt x="49565" y="1789748"/>
                  </a:lnTo>
                  <a:lnTo>
                    <a:pt x="59768" y="1744131"/>
                  </a:lnTo>
                  <a:lnTo>
                    <a:pt x="70884" y="1698866"/>
                  </a:lnTo>
                  <a:lnTo>
                    <a:pt x="82903" y="1653963"/>
                  </a:lnTo>
                  <a:lnTo>
                    <a:pt x="95815" y="1609432"/>
                  </a:lnTo>
                  <a:lnTo>
                    <a:pt x="109609" y="1565283"/>
                  </a:lnTo>
                  <a:lnTo>
                    <a:pt x="124275" y="1521527"/>
                  </a:lnTo>
                  <a:lnTo>
                    <a:pt x="139804" y="1478174"/>
                  </a:lnTo>
                  <a:lnTo>
                    <a:pt x="156184" y="1435234"/>
                  </a:lnTo>
                  <a:lnTo>
                    <a:pt x="173405" y="1392716"/>
                  </a:lnTo>
                  <a:lnTo>
                    <a:pt x="191459" y="1350633"/>
                  </a:lnTo>
                  <a:lnTo>
                    <a:pt x="210333" y="1308992"/>
                  </a:lnTo>
                  <a:lnTo>
                    <a:pt x="230018" y="1267806"/>
                  </a:lnTo>
                  <a:lnTo>
                    <a:pt x="250505" y="1227083"/>
                  </a:lnTo>
                  <a:lnTo>
                    <a:pt x="271781" y="1186835"/>
                  </a:lnTo>
                  <a:lnTo>
                    <a:pt x="293838" y="1147071"/>
                  </a:lnTo>
                  <a:lnTo>
                    <a:pt x="316666" y="1107801"/>
                  </a:lnTo>
                  <a:lnTo>
                    <a:pt x="340253" y="1069037"/>
                  </a:lnTo>
                  <a:lnTo>
                    <a:pt x="364590" y="1030787"/>
                  </a:lnTo>
                  <a:lnTo>
                    <a:pt x="389667" y="993063"/>
                  </a:lnTo>
                  <a:lnTo>
                    <a:pt x="415473" y="955874"/>
                  </a:lnTo>
                  <a:lnTo>
                    <a:pt x="441998" y="919231"/>
                  </a:lnTo>
                  <a:lnTo>
                    <a:pt x="469232" y="883143"/>
                  </a:lnTo>
                  <a:lnTo>
                    <a:pt x="497165" y="847622"/>
                  </a:lnTo>
                  <a:lnTo>
                    <a:pt x="525786" y="812677"/>
                  </a:lnTo>
                  <a:lnTo>
                    <a:pt x="555085" y="778318"/>
                  </a:lnTo>
                  <a:lnTo>
                    <a:pt x="585053" y="744556"/>
                  </a:lnTo>
                  <a:lnTo>
                    <a:pt x="615679" y="711401"/>
                  </a:lnTo>
                  <a:lnTo>
                    <a:pt x="646952" y="678863"/>
                  </a:lnTo>
                  <a:lnTo>
                    <a:pt x="678863" y="646952"/>
                  </a:lnTo>
                  <a:lnTo>
                    <a:pt x="711401" y="615679"/>
                  </a:lnTo>
                  <a:lnTo>
                    <a:pt x="744556" y="585053"/>
                  </a:lnTo>
                  <a:lnTo>
                    <a:pt x="778318" y="555085"/>
                  </a:lnTo>
                  <a:lnTo>
                    <a:pt x="812677" y="525786"/>
                  </a:lnTo>
                  <a:lnTo>
                    <a:pt x="847622" y="497165"/>
                  </a:lnTo>
                  <a:lnTo>
                    <a:pt x="883143" y="469232"/>
                  </a:lnTo>
                  <a:lnTo>
                    <a:pt x="919231" y="441998"/>
                  </a:lnTo>
                  <a:lnTo>
                    <a:pt x="955874" y="415473"/>
                  </a:lnTo>
                  <a:lnTo>
                    <a:pt x="993063" y="389667"/>
                  </a:lnTo>
                  <a:lnTo>
                    <a:pt x="1030787" y="364590"/>
                  </a:lnTo>
                  <a:lnTo>
                    <a:pt x="1069037" y="340253"/>
                  </a:lnTo>
                  <a:lnTo>
                    <a:pt x="1107801" y="316666"/>
                  </a:lnTo>
                  <a:lnTo>
                    <a:pt x="1147071" y="293838"/>
                  </a:lnTo>
                  <a:lnTo>
                    <a:pt x="1186835" y="271781"/>
                  </a:lnTo>
                  <a:lnTo>
                    <a:pt x="1227083" y="250505"/>
                  </a:lnTo>
                  <a:lnTo>
                    <a:pt x="1267806" y="230018"/>
                  </a:lnTo>
                  <a:lnTo>
                    <a:pt x="1308992" y="210333"/>
                  </a:lnTo>
                  <a:lnTo>
                    <a:pt x="1350633" y="191459"/>
                  </a:lnTo>
                  <a:lnTo>
                    <a:pt x="1392716" y="173405"/>
                  </a:lnTo>
                  <a:lnTo>
                    <a:pt x="1435234" y="156184"/>
                  </a:lnTo>
                  <a:lnTo>
                    <a:pt x="1478174" y="139804"/>
                  </a:lnTo>
                  <a:lnTo>
                    <a:pt x="1521527" y="124275"/>
                  </a:lnTo>
                  <a:lnTo>
                    <a:pt x="1565283" y="109609"/>
                  </a:lnTo>
                  <a:lnTo>
                    <a:pt x="1609432" y="95815"/>
                  </a:lnTo>
                  <a:lnTo>
                    <a:pt x="1653963" y="82903"/>
                  </a:lnTo>
                  <a:lnTo>
                    <a:pt x="1698866" y="70884"/>
                  </a:lnTo>
                  <a:lnTo>
                    <a:pt x="1744131" y="59768"/>
                  </a:lnTo>
                  <a:lnTo>
                    <a:pt x="1789748" y="49565"/>
                  </a:lnTo>
                  <a:lnTo>
                    <a:pt x="1835706" y="40286"/>
                  </a:lnTo>
                  <a:lnTo>
                    <a:pt x="1881995" y="31939"/>
                  </a:lnTo>
                  <a:lnTo>
                    <a:pt x="1928606" y="24537"/>
                  </a:lnTo>
                  <a:lnTo>
                    <a:pt x="1975527" y="18088"/>
                  </a:lnTo>
                  <a:lnTo>
                    <a:pt x="2022749" y="12604"/>
                  </a:lnTo>
                  <a:lnTo>
                    <a:pt x="2070262" y="8093"/>
                  </a:lnTo>
                  <a:lnTo>
                    <a:pt x="2118055" y="4568"/>
                  </a:lnTo>
                  <a:lnTo>
                    <a:pt x="2166117" y="2037"/>
                  </a:lnTo>
                  <a:lnTo>
                    <a:pt x="2214440" y="510"/>
                  </a:lnTo>
                  <a:lnTo>
                    <a:pt x="2263013" y="0"/>
                  </a:lnTo>
                  <a:lnTo>
                    <a:pt x="2263013" y="2263013"/>
                  </a:lnTo>
                  <a:lnTo>
                    <a:pt x="2263013" y="452596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38400" y="1447736"/>
              <a:ext cx="5943600" cy="4526280"/>
            </a:xfrm>
            <a:custGeom>
              <a:avLst/>
              <a:gdLst/>
              <a:ahLst/>
              <a:cxnLst/>
              <a:rect l="l" t="t" r="r" b="b"/>
              <a:pathLst>
                <a:path w="5943600" h="4526280">
                  <a:moveTo>
                    <a:pt x="5943600" y="0"/>
                  </a:moveTo>
                  <a:lnTo>
                    <a:pt x="0" y="0"/>
                  </a:lnTo>
                  <a:lnTo>
                    <a:pt x="0" y="4526026"/>
                  </a:lnTo>
                  <a:lnTo>
                    <a:pt x="5943600" y="4526026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38400" y="1447736"/>
              <a:ext cx="5943600" cy="4526280"/>
            </a:xfrm>
            <a:custGeom>
              <a:avLst/>
              <a:gdLst/>
              <a:ahLst/>
              <a:cxnLst/>
              <a:rect l="l" t="t" r="r" b="b"/>
              <a:pathLst>
                <a:path w="5943600" h="4526280">
                  <a:moveTo>
                    <a:pt x="0" y="4526026"/>
                  </a:moveTo>
                  <a:lnTo>
                    <a:pt x="5943600" y="4526026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01848" y="1791081"/>
            <a:ext cx="2508885" cy="13919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484"/>
              </a:spcBef>
            </a:pPr>
            <a:r>
              <a:rPr sz="3200" b="1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2"/>
              </a:rPr>
              <a:t>Management</a:t>
            </a:r>
            <a:r>
              <a:rPr sz="3200" b="1" u="none" spc="-10" dirty="0">
                <a:solidFill>
                  <a:srgbClr val="005F2B"/>
                </a:solidFill>
                <a:latin typeface="Arial"/>
                <a:cs typeface="Arial"/>
              </a:rPr>
              <a:t> </a:t>
            </a:r>
            <a:r>
              <a:rPr sz="3200" b="1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2"/>
              </a:rPr>
              <a:t>Information</a:t>
            </a:r>
            <a:r>
              <a:rPr sz="3200" b="1" u="none" spc="-10" dirty="0">
                <a:solidFill>
                  <a:srgbClr val="005F2B"/>
                </a:solidFill>
                <a:latin typeface="Arial"/>
                <a:cs typeface="Arial"/>
              </a:rPr>
              <a:t> </a:t>
            </a:r>
            <a:r>
              <a:rPr sz="3200" b="1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2"/>
              </a:rPr>
              <a:t>Systems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22501" y="1435100"/>
            <a:ext cx="6672580" cy="4324350"/>
            <a:chOff x="1722501" y="1435100"/>
            <a:chExt cx="6672580" cy="4324350"/>
          </a:xfrm>
        </p:grpSpPr>
        <p:sp>
          <p:nvSpPr>
            <p:cNvPr id="9" name="object 9"/>
            <p:cNvSpPr/>
            <p:nvPr/>
          </p:nvSpPr>
          <p:spPr>
            <a:xfrm>
              <a:off x="1735201" y="3597275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436" y="0"/>
                  </a:moveTo>
                  <a:lnTo>
                    <a:pt x="1027529" y="1047"/>
                  </a:lnTo>
                  <a:lnTo>
                    <a:pt x="980159" y="4159"/>
                  </a:lnTo>
                  <a:lnTo>
                    <a:pt x="933370" y="9293"/>
                  </a:lnTo>
                  <a:lnTo>
                    <a:pt x="887205" y="16405"/>
                  </a:lnTo>
                  <a:lnTo>
                    <a:pt x="841708" y="25452"/>
                  </a:lnTo>
                  <a:lnTo>
                    <a:pt x="796923" y="36388"/>
                  </a:lnTo>
                  <a:lnTo>
                    <a:pt x="752893" y="49172"/>
                  </a:lnTo>
                  <a:lnTo>
                    <a:pt x="709662" y="63758"/>
                  </a:lnTo>
                  <a:lnTo>
                    <a:pt x="667274" y="80104"/>
                  </a:lnTo>
                  <a:lnTo>
                    <a:pt x="625772" y="98166"/>
                  </a:lnTo>
                  <a:lnTo>
                    <a:pt x="585201" y="117899"/>
                  </a:lnTo>
                  <a:lnTo>
                    <a:pt x="545603" y="139261"/>
                  </a:lnTo>
                  <a:lnTo>
                    <a:pt x="507023" y="162208"/>
                  </a:lnTo>
                  <a:lnTo>
                    <a:pt x="469505" y="186695"/>
                  </a:lnTo>
                  <a:lnTo>
                    <a:pt x="433091" y="212680"/>
                  </a:lnTo>
                  <a:lnTo>
                    <a:pt x="397826" y="240118"/>
                  </a:lnTo>
                  <a:lnTo>
                    <a:pt x="363753" y="268965"/>
                  </a:lnTo>
                  <a:lnTo>
                    <a:pt x="330916" y="299179"/>
                  </a:lnTo>
                  <a:lnTo>
                    <a:pt x="299360" y="330716"/>
                  </a:lnTo>
                  <a:lnTo>
                    <a:pt x="269126" y="363530"/>
                  </a:lnTo>
                  <a:lnTo>
                    <a:pt x="240260" y="397580"/>
                  </a:lnTo>
                  <a:lnTo>
                    <a:pt x="212805" y="432821"/>
                  </a:lnTo>
                  <a:lnTo>
                    <a:pt x="186804" y="469210"/>
                  </a:lnTo>
                  <a:lnTo>
                    <a:pt x="162302" y="506703"/>
                  </a:lnTo>
                  <a:lnTo>
                    <a:pt x="139341" y="545255"/>
                  </a:lnTo>
                  <a:lnTo>
                    <a:pt x="117967" y="584825"/>
                  </a:lnTo>
                  <a:lnTo>
                    <a:pt x="98221" y="625367"/>
                  </a:lnTo>
                  <a:lnTo>
                    <a:pt x="80149" y="666838"/>
                  </a:lnTo>
                  <a:lnTo>
                    <a:pt x="63794" y="709194"/>
                  </a:lnTo>
                  <a:lnTo>
                    <a:pt x="49199" y="752392"/>
                  </a:lnTo>
                  <a:lnTo>
                    <a:pt x="36408" y="796388"/>
                  </a:lnTo>
                  <a:lnTo>
                    <a:pt x="25465" y="841138"/>
                  </a:lnTo>
                  <a:lnTo>
                    <a:pt x="16414" y="886599"/>
                  </a:lnTo>
                  <a:lnTo>
                    <a:pt x="9298" y="932727"/>
                  </a:lnTo>
                  <a:lnTo>
                    <a:pt x="4161" y="979477"/>
                  </a:lnTo>
                  <a:lnTo>
                    <a:pt x="1047" y="1026808"/>
                  </a:lnTo>
                  <a:lnTo>
                    <a:pt x="0" y="1074674"/>
                  </a:lnTo>
                  <a:lnTo>
                    <a:pt x="1047" y="1122549"/>
                  </a:lnTo>
                  <a:lnTo>
                    <a:pt x="4161" y="1169889"/>
                  </a:lnTo>
                  <a:lnTo>
                    <a:pt x="9298" y="1216649"/>
                  </a:lnTo>
                  <a:lnTo>
                    <a:pt x="16414" y="1262785"/>
                  </a:lnTo>
                  <a:lnTo>
                    <a:pt x="25465" y="1308254"/>
                  </a:lnTo>
                  <a:lnTo>
                    <a:pt x="36408" y="1353011"/>
                  </a:lnTo>
                  <a:lnTo>
                    <a:pt x="49199" y="1397014"/>
                  </a:lnTo>
                  <a:lnTo>
                    <a:pt x="63794" y="1440219"/>
                  </a:lnTo>
                  <a:lnTo>
                    <a:pt x="80149" y="1482581"/>
                  </a:lnTo>
                  <a:lnTo>
                    <a:pt x="98221" y="1524058"/>
                  </a:lnTo>
                  <a:lnTo>
                    <a:pt x="117967" y="1564605"/>
                  </a:lnTo>
                  <a:lnTo>
                    <a:pt x="139341" y="1604179"/>
                  </a:lnTo>
                  <a:lnTo>
                    <a:pt x="162302" y="1642737"/>
                  </a:lnTo>
                  <a:lnTo>
                    <a:pt x="186804" y="1680233"/>
                  </a:lnTo>
                  <a:lnTo>
                    <a:pt x="212805" y="1716626"/>
                  </a:lnTo>
                  <a:lnTo>
                    <a:pt x="240260" y="1751870"/>
                  </a:lnTo>
                  <a:lnTo>
                    <a:pt x="269126" y="1785923"/>
                  </a:lnTo>
                  <a:lnTo>
                    <a:pt x="299360" y="1818741"/>
                  </a:lnTo>
                  <a:lnTo>
                    <a:pt x="330916" y="1850280"/>
                  </a:lnTo>
                  <a:lnTo>
                    <a:pt x="363753" y="1880496"/>
                  </a:lnTo>
                  <a:lnTo>
                    <a:pt x="397826" y="1909346"/>
                  </a:lnTo>
                  <a:lnTo>
                    <a:pt x="433091" y="1936786"/>
                  </a:lnTo>
                  <a:lnTo>
                    <a:pt x="469505" y="1962772"/>
                  </a:lnTo>
                  <a:lnTo>
                    <a:pt x="507023" y="1987261"/>
                  </a:lnTo>
                  <a:lnTo>
                    <a:pt x="545603" y="2010208"/>
                  </a:lnTo>
                  <a:lnTo>
                    <a:pt x="585201" y="2031571"/>
                  </a:lnTo>
                  <a:lnTo>
                    <a:pt x="625772" y="2051306"/>
                  </a:lnTo>
                  <a:lnTo>
                    <a:pt x="667274" y="2069368"/>
                  </a:lnTo>
                  <a:lnTo>
                    <a:pt x="709662" y="2085714"/>
                  </a:lnTo>
                  <a:lnTo>
                    <a:pt x="752893" y="2100301"/>
                  </a:lnTo>
                  <a:lnTo>
                    <a:pt x="796923" y="2113085"/>
                  </a:lnTo>
                  <a:lnTo>
                    <a:pt x="841708" y="2124022"/>
                  </a:lnTo>
                  <a:lnTo>
                    <a:pt x="887205" y="2133069"/>
                  </a:lnTo>
                  <a:lnTo>
                    <a:pt x="933370" y="2140181"/>
                  </a:lnTo>
                  <a:lnTo>
                    <a:pt x="980159" y="2145315"/>
                  </a:lnTo>
                  <a:lnTo>
                    <a:pt x="1027529" y="2148427"/>
                  </a:lnTo>
                  <a:lnTo>
                    <a:pt x="1075436" y="2149475"/>
                  </a:lnTo>
                  <a:lnTo>
                    <a:pt x="1075436" y="0"/>
                  </a:lnTo>
                  <a:close/>
                </a:path>
              </a:pathLst>
            </a:custGeom>
            <a:solidFill>
              <a:srgbClr val="FFF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5201" y="3597275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436" y="2149475"/>
                  </a:moveTo>
                  <a:lnTo>
                    <a:pt x="1027529" y="2148427"/>
                  </a:lnTo>
                  <a:lnTo>
                    <a:pt x="980159" y="2145315"/>
                  </a:lnTo>
                  <a:lnTo>
                    <a:pt x="933370" y="2140181"/>
                  </a:lnTo>
                  <a:lnTo>
                    <a:pt x="887205" y="2133069"/>
                  </a:lnTo>
                  <a:lnTo>
                    <a:pt x="841708" y="2124022"/>
                  </a:lnTo>
                  <a:lnTo>
                    <a:pt x="796923" y="2113085"/>
                  </a:lnTo>
                  <a:lnTo>
                    <a:pt x="752893" y="2100301"/>
                  </a:lnTo>
                  <a:lnTo>
                    <a:pt x="709662" y="2085714"/>
                  </a:lnTo>
                  <a:lnTo>
                    <a:pt x="667274" y="2069368"/>
                  </a:lnTo>
                  <a:lnTo>
                    <a:pt x="625772" y="2051306"/>
                  </a:lnTo>
                  <a:lnTo>
                    <a:pt x="585201" y="2031571"/>
                  </a:lnTo>
                  <a:lnTo>
                    <a:pt x="545603" y="2010208"/>
                  </a:lnTo>
                  <a:lnTo>
                    <a:pt x="507023" y="1987261"/>
                  </a:lnTo>
                  <a:lnTo>
                    <a:pt x="469505" y="1962772"/>
                  </a:lnTo>
                  <a:lnTo>
                    <a:pt x="433091" y="1936786"/>
                  </a:lnTo>
                  <a:lnTo>
                    <a:pt x="397826" y="1909346"/>
                  </a:lnTo>
                  <a:lnTo>
                    <a:pt x="363753" y="1880496"/>
                  </a:lnTo>
                  <a:lnTo>
                    <a:pt x="330916" y="1850280"/>
                  </a:lnTo>
                  <a:lnTo>
                    <a:pt x="299360" y="1818741"/>
                  </a:lnTo>
                  <a:lnTo>
                    <a:pt x="269126" y="1785923"/>
                  </a:lnTo>
                  <a:lnTo>
                    <a:pt x="240260" y="1751870"/>
                  </a:lnTo>
                  <a:lnTo>
                    <a:pt x="212805" y="1716626"/>
                  </a:lnTo>
                  <a:lnTo>
                    <a:pt x="186804" y="1680233"/>
                  </a:lnTo>
                  <a:lnTo>
                    <a:pt x="162302" y="1642737"/>
                  </a:lnTo>
                  <a:lnTo>
                    <a:pt x="139341" y="1604179"/>
                  </a:lnTo>
                  <a:lnTo>
                    <a:pt x="117967" y="1564605"/>
                  </a:lnTo>
                  <a:lnTo>
                    <a:pt x="98221" y="1524058"/>
                  </a:lnTo>
                  <a:lnTo>
                    <a:pt x="80149" y="1482581"/>
                  </a:lnTo>
                  <a:lnTo>
                    <a:pt x="63794" y="1440219"/>
                  </a:lnTo>
                  <a:lnTo>
                    <a:pt x="49199" y="1397014"/>
                  </a:lnTo>
                  <a:lnTo>
                    <a:pt x="36408" y="1353011"/>
                  </a:lnTo>
                  <a:lnTo>
                    <a:pt x="25465" y="1308254"/>
                  </a:lnTo>
                  <a:lnTo>
                    <a:pt x="16414" y="1262785"/>
                  </a:lnTo>
                  <a:lnTo>
                    <a:pt x="9298" y="1216649"/>
                  </a:lnTo>
                  <a:lnTo>
                    <a:pt x="4161" y="1169889"/>
                  </a:lnTo>
                  <a:lnTo>
                    <a:pt x="1047" y="1122549"/>
                  </a:lnTo>
                  <a:lnTo>
                    <a:pt x="0" y="1074674"/>
                  </a:lnTo>
                  <a:lnTo>
                    <a:pt x="1047" y="1026808"/>
                  </a:lnTo>
                  <a:lnTo>
                    <a:pt x="4161" y="979477"/>
                  </a:lnTo>
                  <a:lnTo>
                    <a:pt x="9298" y="932727"/>
                  </a:lnTo>
                  <a:lnTo>
                    <a:pt x="16414" y="886599"/>
                  </a:lnTo>
                  <a:lnTo>
                    <a:pt x="25465" y="841138"/>
                  </a:lnTo>
                  <a:lnTo>
                    <a:pt x="36408" y="796388"/>
                  </a:lnTo>
                  <a:lnTo>
                    <a:pt x="49199" y="752392"/>
                  </a:lnTo>
                  <a:lnTo>
                    <a:pt x="63794" y="709194"/>
                  </a:lnTo>
                  <a:lnTo>
                    <a:pt x="80149" y="666838"/>
                  </a:lnTo>
                  <a:lnTo>
                    <a:pt x="98221" y="625367"/>
                  </a:lnTo>
                  <a:lnTo>
                    <a:pt x="117967" y="584825"/>
                  </a:lnTo>
                  <a:lnTo>
                    <a:pt x="139341" y="545255"/>
                  </a:lnTo>
                  <a:lnTo>
                    <a:pt x="162302" y="506703"/>
                  </a:lnTo>
                  <a:lnTo>
                    <a:pt x="186804" y="469210"/>
                  </a:lnTo>
                  <a:lnTo>
                    <a:pt x="212805" y="432821"/>
                  </a:lnTo>
                  <a:lnTo>
                    <a:pt x="240260" y="397580"/>
                  </a:lnTo>
                  <a:lnTo>
                    <a:pt x="269126" y="363530"/>
                  </a:lnTo>
                  <a:lnTo>
                    <a:pt x="299360" y="330716"/>
                  </a:lnTo>
                  <a:lnTo>
                    <a:pt x="330916" y="299179"/>
                  </a:lnTo>
                  <a:lnTo>
                    <a:pt x="363753" y="268965"/>
                  </a:lnTo>
                  <a:lnTo>
                    <a:pt x="397826" y="240118"/>
                  </a:lnTo>
                  <a:lnTo>
                    <a:pt x="433091" y="212680"/>
                  </a:lnTo>
                  <a:lnTo>
                    <a:pt x="469505" y="186695"/>
                  </a:lnTo>
                  <a:lnTo>
                    <a:pt x="507023" y="162208"/>
                  </a:lnTo>
                  <a:lnTo>
                    <a:pt x="545603" y="139261"/>
                  </a:lnTo>
                  <a:lnTo>
                    <a:pt x="585201" y="117899"/>
                  </a:lnTo>
                  <a:lnTo>
                    <a:pt x="625772" y="98166"/>
                  </a:lnTo>
                  <a:lnTo>
                    <a:pt x="667274" y="80104"/>
                  </a:lnTo>
                  <a:lnTo>
                    <a:pt x="709662" y="63758"/>
                  </a:lnTo>
                  <a:lnTo>
                    <a:pt x="752893" y="49172"/>
                  </a:lnTo>
                  <a:lnTo>
                    <a:pt x="796923" y="36388"/>
                  </a:lnTo>
                  <a:lnTo>
                    <a:pt x="841708" y="25452"/>
                  </a:lnTo>
                  <a:lnTo>
                    <a:pt x="887205" y="16405"/>
                  </a:lnTo>
                  <a:lnTo>
                    <a:pt x="933370" y="9293"/>
                  </a:lnTo>
                  <a:lnTo>
                    <a:pt x="980159" y="4159"/>
                  </a:lnTo>
                  <a:lnTo>
                    <a:pt x="1027529" y="1047"/>
                  </a:lnTo>
                  <a:lnTo>
                    <a:pt x="1075436" y="0"/>
                  </a:lnTo>
                  <a:lnTo>
                    <a:pt x="1075436" y="1074801"/>
                  </a:lnTo>
                  <a:lnTo>
                    <a:pt x="1075436" y="21494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8400" y="3581399"/>
              <a:ext cx="5943600" cy="2133600"/>
            </a:xfrm>
            <a:custGeom>
              <a:avLst/>
              <a:gdLst/>
              <a:ahLst/>
              <a:cxnLst/>
              <a:rect l="l" t="t" r="r" b="b"/>
              <a:pathLst>
                <a:path w="5943600" h="2133600">
                  <a:moveTo>
                    <a:pt x="5943600" y="1765300"/>
                  </a:moveTo>
                  <a:lnTo>
                    <a:pt x="0" y="1765300"/>
                  </a:lnTo>
                  <a:lnTo>
                    <a:pt x="0" y="2133600"/>
                  </a:lnTo>
                  <a:lnTo>
                    <a:pt x="5943600" y="2133600"/>
                  </a:lnTo>
                  <a:lnTo>
                    <a:pt x="5943600" y="1765300"/>
                  </a:lnTo>
                  <a:close/>
                </a:path>
                <a:path w="5943600" h="2133600">
                  <a:moveTo>
                    <a:pt x="59436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5943600" y="3810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400" y="3581400"/>
              <a:ext cx="5943600" cy="2133600"/>
            </a:xfrm>
            <a:custGeom>
              <a:avLst/>
              <a:gdLst/>
              <a:ahLst/>
              <a:cxnLst/>
              <a:rect l="l" t="t" r="r" b="b"/>
              <a:pathLst>
                <a:path w="5943600" h="2133600">
                  <a:moveTo>
                    <a:pt x="0" y="2133600"/>
                  </a:moveTo>
                  <a:lnTo>
                    <a:pt x="5943600" y="21336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213360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600" y="1447800"/>
              <a:ext cx="3124200" cy="21498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81600" y="1447800"/>
              <a:ext cx="3124200" cy="2150110"/>
            </a:xfrm>
            <a:custGeom>
              <a:avLst/>
              <a:gdLst/>
              <a:ahLst/>
              <a:cxnLst/>
              <a:rect l="l" t="t" r="r" b="b"/>
              <a:pathLst>
                <a:path w="3124200" h="2150110">
                  <a:moveTo>
                    <a:pt x="0" y="2149855"/>
                  </a:moveTo>
                  <a:lnTo>
                    <a:pt x="3124200" y="2149855"/>
                  </a:lnTo>
                  <a:lnTo>
                    <a:pt x="3124200" y="0"/>
                  </a:lnTo>
                  <a:lnTo>
                    <a:pt x="0" y="0"/>
                  </a:lnTo>
                  <a:lnTo>
                    <a:pt x="0" y="2149855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7546" y="1900808"/>
            <a:ext cx="2889250" cy="1200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Phát</a:t>
            </a:r>
            <a:r>
              <a:rPr sz="2000" spc="-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triển</a:t>
            </a:r>
            <a:r>
              <a:rPr sz="2000" spc="-3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sử</a:t>
            </a:r>
            <a:r>
              <a:rPr sz="2000" spc="-20" dirty="0">
                <a:solidFill>
                  <a:srgbClr val="000105"/>
                </a:solidFill>
                <a:latin typeface="Arial"/>
                <a:cs typeface="Arial"/>
              </a:rPr>
              <a:t> dụng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20" dirty="0">
                <a:solidFill>
                  <a:srgbClr val="000105"/>
                </a:solidFill>
                <a:latin typeface="Arial"/>
                <a:cs typeface="Arial"/>
              </a:rPr>
              <a:t>HTTT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ts val="2160"/>
              </a:lnSpc>
              <a:spcBef>
                <a:spcPts val="390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Đạt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mục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tiêu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kinh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366134" y="505491"/>
            <a:ext cx="27349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92175" algn="l"/>
              </a:tabLst>
            </a:pPr>
            <a:r>
              <a:rPr sz="3200" b="0" spc="-25" dirty="0">
                <a:latin typeface="Arial"/>
                <a:cs typeface="Arial"/>
              </a:rPr>
              <a:t>Q2:</a:t>
            </a:r>
            <a:r>
              <a:rPr sz="3200" b="0" dirty="0">
                <a:latin typeface="Arial"/>
                <a:cs typeface="Arial"/>
              </a:rPr>
              <a:t>	MIS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là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gì?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33637" y="3957637"/>
            <a:ext cx="5953125" cy="1393825"/>
            <a:chOff x="2433637" y="3957637"/>
            <a:chExt cx="5953125" cy="1393825"/>
          </a:xfrm>
        </p:grpSpPr>
        <p:sp>
          <p:nvSpPr>
            <p:cNvPr id="21" name="object 21"/>
            <p:cNvSpPr/>
            <p:nvPr/>
          </p:nvSpPr>
          <p:spPr>
            <a:xfrm>
              <a:off x="2438400" y="3962400"/>
              <a:ext cx="5943600" cy="1384300"/>
            </a:xfrm>
            <a:custGeom>
              <a:avLst/>
              <a:gdLst/>
              <a:ahLst/>
              <a:cxnLst/>
              <a:rect l="l" t="t" r="r" b="b"/>
              <a:pathLst>
                <a:path w="5943600" h="1384300">
                  <a:moveTo>
                    <a:pt x="5943600" y="0"/>
                  </a:moveTo>
                  <a:lnTo>
                    <a:pt x="0" y="0"/>
                  </a:lnTo>
                  <a:lnTo>
                    <a:pt x="0" y="1384300"/>
                  </a:lnTo>
                  <a:lnTo>
                    <a:pt x="5943600" y="1384300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38400" y="3962400"/>
              <a:ext cx="5943600" cy="1384300"/>
            </a:xfrm>
            <a:custGeom>
              <a:avLst/>
              <a:gdLst/>
              <a:ahLst/>
              <a:cxnLst/>
              <a:rect l="l" t="t" r="r" b="b"/>
              <a:pathLst>
                <a:path w="5943600" h="1384300">
                  <a:moveTo>
                    <a:pt x="0" y="1384300"/>
                  </a:moveTo>
                  <a:lnTo>
                    <a:pt x="5943600" y="1384300"/>
                  </a:lnTo>
                  <a:lnTo>
                    <a:pt x="5943600" y="0"/>
                  </a:lnTo>
                  <a:lnTo>
                    <a:pt x="0" y="0"/>
                  </a:lnTo>
                  <a:lnTo>
                    <a:pt x="0" y="1384300"/>
                  </a:lnTo>
                  <a:close/>
                </a:path>
              </a:pathLst>
            </a:custGeom>
            <a:ln w="9525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36570" y="3987165"/>
            <a:ext cx="474662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95"/>
              </a:spcBef>
            </a:pPr>
            <a:r>
              <a:rPr sz="2800" b="1" u="sng" dirty="0">
                <a:solidFill>
                  <a:srgbClr val="000105"/>
                </a:solidFill>
                <a:uFill>
                  <a:solidFill>
                    <a:srgbClr val="000105"/>
                  </a:solidFill>
                </a:uFill>
                <a:latin typeface="Arial"/>
                <a:cs typeface="Arial"/>
              </a:rPr>
              <a:t>Mục</a:t>
            </a:r>
            <a:r>
              <a:rPr sz="2800" b="1" u="sng" spc="-45" dirty="0">
                <a:solidFill>
                  <a:srgbClr val="000105"/>
                </a:solidFill>
                <a:uFill>
                  <a:solidFill>
                    <a:srgbClr val="000105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solidFill>
                  <a:srgbClr val="000105"/>
                </a:solidFill>
                <a:uFill>
                  <a:solidFill>
                    <a:srgbClr val="000105"/>
                  </a:solidFill>
                </a:uFill>
                <a:latin typeface="Arial"/>
                <a:cs typeface="Arial"/>
              </a:rPr>
              <a:t>tiêu</a:t>
            </a:r>
            <a:r>
              <a:rPr sz="2800" b="1" u="sng" spc="-55" dirty="0">
                <a:solidFill>
                  <a:srgbClr val="000105"/>
                </a:solidFill>
                <a:uFill>
                  <a:solidFill>
                    <a:srgbClr val="000105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10" dirty="0">
                <a:solidFill>
                  <a:srgbClr val="000105"/>
                </a:solidFill>
                <a:uFill>
                  <a:solidFill>
                    <a:srgbClr val="000105"/>
                  </a:solidFill>
                </a:uFill>
                <a:latin typeface="Arial"/>
                <a:cs typeface="Arial"/>
              </a:rPr>
              <a:t>HTTTQL</a:t>
            </a:r>
            <a:endParaRPr sz="28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Điều</a:t>
            </a:r>
            <a:r>
              <a:rPr sz="28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chỉnh</a:t>
            </a:r>
            <a:r>
              <a:rPr sz="28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r>
              <a:rPr sz="28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8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đạt</a:t>
            </a:r>
            <a:r>
              <a:rPr sz="28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mục</a:t>
            </a:r>
            <a:r>
              <a:rPr sz="28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tiêu</a:t>
            </a:r>
            <a:r>
              <a:rPr sz="28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28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1981073"/>
            <a:ext cx="1600200" cy="1852676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518415"/>
            <a:ext cx="7501890" cy="3913504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5"/>
              </a:spcBef>
              <a:buSzPct val="70312"/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M: </a:t>
            </a:r>
            <a:r>
              <a:rPr sz="3200" spc="-10" dirty="0">
                <a:solidFill>
                  <a:srgbClr val="003185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10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―Quy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trình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nghiệp</a:t>
            </a:r>
            <a:r>
              <a:rPr sz="24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vụ,</a:t>
            </a:r>
            <a:r>
              <a:rPr sz="2400" spc="-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Tổ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chức,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Hành</a:t>
            </a:r>
            <a:r>
              <a:rPr sz="24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vi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con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người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35"/>
              </a:spcBef>
              <a:buSzPct val="70312"/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I: </a:t>
            </a:r>
            <a:r>
              <a:rPr sz="3200" spc="-10" dirty="0">
                <a:solidFill>
                  <a:srgbClr val="003185"/>
                </a:solidFill>
                <a:latin typeface="Arial"/>
                <a:cs typeface="Arial"/>
              </a:rPr>
              <a:t>Information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10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―Dữ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liệu,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tin,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tri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thức</a:t>
            </a:r>
            <a:endParaRPr sz="24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―Xử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lý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dữ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liệu: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tạo,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thu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thập,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lưu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trữ,</a:t>
            </a:r>
            <a:r>
              <a:rPr sz="24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tổng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hợp,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lọc,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chia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sẻ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SzPct val="70312"/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S: </a:t>
            </a:r>
            <a:r>
              <a:rPr sz="3200" spc="-10" dirty="0">
                <a:solidFill>
                  <a:srgbClr val="003185"/>
                </a:solidFill>
                <a:latin typeface="Arial"/>
                <a:cs typeface="Arial"/>
              </a:rPr>
              <a:t>System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05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―Đầu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vào,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Xử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lý,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Đầu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ra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05200" y="533400"/>
            <a:ext cx="50292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70915" algn="l"/>
              </a:tabLst>
            </a:pPr>
            <a:r>
              <a:rPr sz="3200" b="0" spc="-25" dirty="0">
                <a:latin typeface="Arial"/>
                <a:cs typeface="Arial"/>
              </a:rPr>
              <a:t>Q2:</a:t>
            </a:r>
            <a:r>
              <a:rPr sz="3200" b="0" dirty="0">
                <a:latin typeface="Arial"/>
                <a:cs typeface="Arial"/>
              </a:rPr>
              <a:t>	MIS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là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gì?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518415"/>
            <a:ext cx="7734934" cy="420624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5"/>
              </a:spcBef>
              <a:buSzPct val="70312"/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32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số</a:t>
            </a:r>
            <a:r>
              <a:rPr sz="32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khái</a:t>
            </a:r>
            <a:r>
              <a:rPr sz="3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niệm</a:t>
            </a:r>
            <a:r>
              <a:rPr sz="3200" spc="-10" dirty="0">
                <a:solidFill>
                  <a:srgbClr val="003185"/>
                </a:solidFill>
                <a:latin typeface="Arial"/>
                <a:cs typeface="Arial"/>
              </a:rPr>
              <a:t> khác:</a:t>
            </a:r>
            <a:endParaRPr sz="3200">
              <a:latin typeface="Arial"/>
              <a:cs typeface="Arial"/>
            </a:endParaRPr>
          </a:p>
          <a:p>
            <a:pPr marL="756285" marR="561975" indent="-287020">
              <a:lnSpc>
                <a:spcPct val="100000"/>
              </a:lnSpc>
              <a:spcBef>
                <a:spcPts val="610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―MIS</a:t>
            </a:r>
            <a:r>
              <a:rPr sz="24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cung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cấp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tin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hỗ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trợ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trong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việc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tạo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ra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quyết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định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tổ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chức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―MIS</a:t>
            </a:r>
            <a:r>
              <a:rPr sz="24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tích</a:t>
            </a:r>
            <a:r>
              <a:rPr sz="24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hợp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con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người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máy</a:t>
            </a:r>
            <a:endParaRPr sz="2400">
              <a:latin typeface="Arial"/>
              <a:cs typeface="Arial"/>
            </a:endParaRPr>
          </a:p>
          <a:p>
            <a:pPr marL="756285" marR="631190">
              <a:lnSpc>
                <a:spcPct val="100000"/>
              </a:lnSpc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móc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cung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cấp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tin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hỗ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trợ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cho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việc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điều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hành,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lý,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ra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quyết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định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tổ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chức</a:t>
            </a:r>
            <a:endParaRPr sz="24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―MIS</a:t>
            </a:r>
            <a:r>
              <a:rPr sz="24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dựa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trên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cơ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sở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dữ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4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tổ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chức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cung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cấp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tin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tới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người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  <a:p>
            <a:pPr marL="756285" marR="259715" indent="-28702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―MIS</a:t>
            </a:r>
            <a:r>
              <a:rPr sz="24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cũng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định</a:t>
            </a:r>
            <a:r>
              <a:rPr sz="24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nghĩa</a:t>
            </a:r>
            <a:r>
              <a:rPr sz="24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HTTT</a:t>
            </a:r>
            <a:r>
              <a:rPr sz="2400" spc="-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dựa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trên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máy 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tính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0" y="457200"/>
            <a:ext cx="54864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70915" algn="l"/>
              </a:tabLst>
            </a:pPr>
            <a:r>
              <a:rPr sz="3200" b="0" spc="-25" dirty="0">
                <a:latin typeface="Arial"/>
                <a:cs typeface="Arial"/>
              </a:rPr>
              <a:t>Q2:</a:t>
            </a:r>
            <a:r>
              <a:rPr sz="3200" b="0" dirty="0">
                <a:latin typeface="Arial"/>
                <a:cs typeface="Arial"/>
              </a:rPr>
              <a:t>	MIS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là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gì?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00200"/>
            <a:ext cx="7543800" cy="1600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000" y="1600200"/>
            <a:ext cx="7543800" cy="1600200"/>
          </a:xfrm>
          <a:prstGeom prst="rect">
            <a:avLst/>
          </a:prstGeom>
          <a:ln w="9525">
            <a:solidFill>
              <a:srgbClr val="003CAB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1877060" marR="1116965" indent="-751840">
              <a:lnSpc>
                <a:spcPct val="120000"/>
              </a:lnSpc>
              <a:spcBef>
                <a:spcPts val="1220"/>
              </a:spcBef>
            </a:pP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Tương</a:t>
            </a:r>
            <a:r>
              <a:rPr sz="3200" spc="-5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tác</a:t>
            </a:r>
            <a:r>
              <a:rPr sz="3200" spc="-1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với</a:t>
            </a:r>
            <a:r>
              <a:rPr sz="3200" spc="-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nhau</a:t>
            </a:r>
            <a:r>
              <a:rPr sz="3200" spc="-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để</a:t>
            </a:r>
            <a:r>
              <a:rPr sz="3200" spc="-3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tạo</a:t>
            </a:r>
            <a:r>
              <a:rPr sz="3200" spc="-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000105"/>
                </a:solidFill>
                <a:latin typeface="Arial"/>
                <a:cs typeface="Arial"/>
              </a:rPr>
              <a:t>ra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các</a:t>
            </a:r>
            <a:r>
              <a:rPr sz="3200" spc="-2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thông</a:t>
            </a:r>
            <a:r>
              <a:rPr sz="3200" spc="-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tin</a:t>
            </a:r>
            <a:r>
              <a:rPr sz="3200" spc="-3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hữu</a:t>
            </a:r>
            <a:r>
              <a:rPr sz="3200" spc="-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000105"/>
                </a:solidFill>
                <a:latin typeface="Arial"/>
                <a:cs typeface="Arial"/>
              </a:rPr>
              <a:t>ích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1635" y="762000"/>
            <a:ext cx="75438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Các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thành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phần</a:t>
            </a:r>
            <a:r>
              <a:rPr sz="3200" b="0" spc="-5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của</a:t>
            </a:r>
            <a:r>
              <a:rPr sz="3200" b="0" spc="-55" dirty="0">
                <a:latin typeface="Arial"/>
                <a:cs typeface="Arial"/>
              </a:rPr>
              <a:t> </a:t>
            </a:r>
            <a:r>
              <a:rPr sz="3200" b="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Information</a:t>
            </a:r>
            <a:r>
              <a:rPr sz="3200" b="0" u="sng" spc="-4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3200" b="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System</a:t>
            </a:r>
            <a:r>
              <a:rPr sz="3200" b="0" u="none" spc="-10" dirty="0">
                <a:latin typeface="Arial"/>
                <a:cs typeface="Arial"/>
              </a:rPr>
              <a:t>?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487" y="3505200"/>
            <a:ext cx="7707249" cy="12192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533400"/>
            <a:ext cx="65532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Đạt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được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các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mục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tiêu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kinh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doanh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4561" y="4600575"/>
            <a:ext cx="1581911" cy="16478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20700" y="1633601"/>
            <a:ext cx="3194050" cy="4399280"/>
            <a:chOff x="520700" y="1633601"/>
            <a:chExt cx="3194050" cy="4399280"/>
          </a:xfrm>
        </p:grpSpPr>
        <p:sp>
          <p:nvSpPr>
            <p:cNvPr id="6" name="object 6"/>
            <p:cNvSpPr/>
            <p:nvPr/>
          </p:nvSpPr>
          <p:spPr>
            <a:xfrm>
              <a:off x="533400" y="1646301"/>
              <a:ext cx="3168650" cy="4373880"/>
            </a:xfrm>
            <a:custGeom>
              <a:avLst/>
              <a:gdLst/>
              <a:ahLst/>
              <a:cxnLst/>
              <a:rect l="l" t="t" r="r" b="b"/>
              <a:pathLst>
                <a:path w="3168650" h="4373880">
                  <a:moveTo>
                    <a:pt x="3168650" y="0"/>
                  </a:moveTo>
                  <a:lnTo>
                    <a:pt x="1584325" y="1530731"/>
                  </a:lnTo>
                  <a:lnTo>
                    <a:pt x="0" y="0"/>
                  </a:lnTo>
                  <a:lnTo>
                    <a:pt x="0" y="2842768"/>
                  </a:lnTo>
                  <a:lnTo>
                    <a:pt x="1584325" y="4373499"/>
                  </a:lnTo>
                  <a:lnTo>
                    <a:pt x="3168650" y="2842768"/>
                  </a:lnTo>
                  <a:lnTo>
                    <a:pt x="31686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1646301"/>
              <a:ext cx="3168650" cy="4373880"/>
            </a:xfrm>
            <a:custGeom>
              <a:avLst/>
              <a:gdLst/>
              <a:ahLst/>
              <a:cxnLst/>
              <a:rect l="l" t="t" r="r" b="b"/>
              <a:pathLst>
                <a:path w="3168650" h="4373880">
                  <a:moveTo>
                    <a:pt x="3168650" y="0"/>
                  </a:moveTo>
                  <a:lnTo>
                    <a:pt x="3168650" y="2842768"/>
                  </a:lnTo>
                  <a:lnTo>
                    <a:pt x="1584325" y="4373499"/>
                  </a:lnTo>
                  <a:lnTo>
                    <a:pt x="0" y="2842768"/>
                  </a:lnTo>
                  <a:lnTo>
                    <a:pt x="0" y="0"/>
                  </a:lnTo>
                  <a:lnTo>
                    <a:pt x="1584325" y="1530731"/>
                  </a:lnTo>
                  <a:lnTo>
                    <a:pt x="3168650" y="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0778" y="3113912"/>
            <a:ext cx="2853690" cy="1988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95"/>
              </a:lnSpc>
              <a:spcBef>
                <a:spcPts val="95"/>
              </a:spcBef>
            </a:pPr>
            <a:r>
              <a:rPr sz="2800" spc="-10" dirty="0">
                <a:solidFill>
                  <a:srgbClr val="000105"/>
                </a:solidFill>
                <a:latin typeface="Arial"/>
                <a:cs typeface="Arial"/>
              </a:rPr>
              <a:t>HTTTQL</a:t>
            </a:r>
            <a:r>
              <a:rPr sz="2800" spc="-1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0105"/>
                </a:solidFill>
                <a:latin typeface="Arial"/>
                <a:cs typeface="Arial"/>
              </a:rPr>
              <a:t>trao</a:t>
            </a:r>
            <a:endParaRPr sz="2800">
              <a:latin typeface="Arial"/>
              <a:cs typeface="Arial"/>
            </a:endParaRPr>
          </a:p>
          <a:p>
            <a:pPr marL="12065" marR="5080" indent="-2540" algn="ctr">
              <a:lnSpc>
                <a:spcPts val="3020"/>
              </a:lnSpc>
              <a:spcBef>
                <a:spcPts val="215"/>
              </a:spcBef>
            </a:pPr>
            <a:r>
              <a:rPr sz="2800" dirty="0">
                <a:solidFill>
                  <a:srgbClr val="000105"/>
                </a:solidFill>
                <a:latin typeface="Arial"/>
                <a:cs typeface="Arial"/>
              </a:rPr>
              <a:t>quyền</a:t>
            </a:r>
            <a:r>
              <a:rPr sz="2800" spc="-6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105"/>
                </a:solidFill>
                <a:latin typeface="Arial"/>
                <a:cs typeface="Arial"/>
              </a:rPr>
              <a:t>cho</a:t>
            </a:r>
            <a:r>
              <a:rPr sz="2800" spc="-5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105"/>
                </a:solidFill>
                <a:latin typeface="Arial"/>
                <a:cs typeface="Arial"/>
              </a:rPr>
              <a:t>người </a:t>
            </a:r>
            <a:r>
              <a:rPr sz="2800" dirty="0">
                <a:solidFill>
                  <a:srgbClr val="000105"/>
                </a:solidFill>
                <a:latin typeface="Arial"/>
                <a:cs typeface="Arial"/>
              </a:rPr>
              <a:t>dùng</a:t>
            </a:r>
            <a:r>
              <a:rPr sz="2800" spc="-3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105"/>
                </a:solidFill>
                <a:latin typeface="Arial"/>
                <a:cs typeface="Arial"/>
              </a:rPr>
              <a:t>để</a:t>
            </a:r>
            <a:r>
              <a:rPr sz="2800" spc="-2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105"/>
                </a:solidFill>
                <a:latin typeface="Arial"/>
                <a:cs typeface="Arial"/>
              </a:rPr>
              <a:t>đạt</a:t>
            </a:r>
            <a:r>
              <a:rPr sz="2800" spc="-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0105"/>
                </a:solidFill>
                <a:latin typeface="Arial"/>
                <a:cs typeface="Arial"/>
              </a:rPr>
              <a:t>được </a:t>
            </a:r>
            <a:r>
              <a:rPr sz="2800" dirty="0">
                <a:solidFill>
                  <a:srgbClr val="000105"/>
                </a:solidFill>
                <a:latin typeface="Arial"/>
                <a:cs typeface="Arial"/>
              </a:rPr>
              <a:t>mục</a:t>
            </a:r>
            <a:r>
              <a:rPr sz="2800" spc="-4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105"/>
                </a:solidFill>
                <a:latin typeface="Arial"/>
                <a:cs typeface="Arial"/>
              </a:rPr>
              <a:t>tiêu</a:t>
            </a:r>
            <a:r>
              <a:rPr sz="2800" spc="-4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0105"/>
                </a:solidFill>
                <a:latin typeface="Arial"/>
                <a:cs typeface="Arial"/>
              </a:rPr>
              <a:t>kinh </a:t>
            </a:r>
            <a:r>
              <a:rPr sz="2800" spc="-10" dirty="0">
                <a:solidFill>
                  <a:srgbClr val="000105"/>
                </a:solidFill>
                <a:latin typeface="Arial"/>
                <a:cs typeface="Arial"/>
              </a:rPr>
              <a:t>doanh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18686" y="1583182"/>
            <a:ext cx="4980940" cy="2967355"/>
            <a:chOff x="3718686" y="1583182"/>
            <a:chExt cx="4980940" cy="29673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386" y="1595882"/>
              <a:ext cx="4955413" cy="2941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31386" y="1595882"/>
              <a:ext cx="4955540" cy="2941955"/>
            </a:xfrm>
            <a:custGeom>
              <a:avLst/>
              <a:gdLst/>
              <a:ahLst/>
              <a:cxnLst/>
              <a:rect l="l" t="t" r="r" b="b"/>
              <a:pathLst>
                <a:path w="4955540" h="2941954">
                  <a:moveTo>
                    <a:pt x="4955413" y="490346"/>
                  </a:moveTo>
                  <a:lnTo>
                    <a:pt x="4955413" y="2451354"/>
                  </a:lnTo>
                  <a:lnTo>
                    <a:pt x="4952953" y="2499818"/>
                  </a:lnTo>
                  <a:lnTo>
                    <a:pt x="4945663" y="2547461"/>
                  </a:lnTo>
                  <a:lnTo>
                    <a:pt x="4933680" y="2593961"/>
                  </a:lnTo>
                  <a:lnTo>
                    <a:pt x="4917138" y="2638996"/>
                  </a:lnTo>
                  <a:lnTo>
                    <a:pt x="4896173" y="2682245"/>
                  </a:lnTo>
                  <a:lnTo>
                    <a:pt x="4870920" y="2723388"/>
                  </a:lnTo>
                  <a:lnTo>
                    <a:pt x="4841515" y="2762101"/>
                  </a:lnTo>
                  <a:lnTo>
                    <a:pt x="4808093" y="2798063"/>
                  </a:lnTo>
                  <a:lnTo>
                    <a:pt x="4771232" y="2830635"/>
                  </a:lnTo>
                  <a:lnTo>
                    <a:pt x="4731547" y="2859297"/>
                  </a:lnTo>
                  <a:lnTo>
                    <a:pt x="4689368" y="2883918"/>
                  </a:lnTo>
                  <a:lnTo>
                    <a:pt x="4645024" y="2904362"/>
                  </a:lnTo>
                  <a:lnTo>
                    <a:pt x="4598848" y="2920497"/>
                  </a:lnTo>
                  <a:lnTo>
                    <a:pt x="4551168" y="2932187"/>
                  </a:lnTo>
                  <a:lnTo>
                    <a:pt x="4502315" y="2939300"/>
                  </a:lnTo>
                  <a:lnTo>
                    <a:pt x="4452620" y="2941700"/>
                  </a:lnTo>
                  <a:lnTo>
                    <a:pt x="4402020" y="2941700"/>
                  </a:lnTo>
                  <a:lnTo>
                    <a:pt x="4351421" y="2941700"/>
                  </a:lnTo>
                  <a:lnTo>
                    <a:pt x="4300821" y="2941700"/>
                  </a:lnTo>
                  <a:lnTo>
                    <a:pt x="4250222" y="2941700"/>
                  </a:lnTo>
                  <a:lnTo>
                    <a:pt x="4199623" y="2941700"/>
                  </a:lnTo>
                  <a:lnTo>
                    <a:pt x="4149023" y="2941700"/>
                  </a:lnTo>
                  <a:lnTo>
                    <a:pt x="4098424" y="2941700"/>
                  </a:lnTo>
                  <a:lnTo>
                    <a:pt x="4047824" y="2941700"/>
                  </a:lnTo>
                  <a:lnTo>
                    <a:pt x="3997225" y="2941700"/>
                  </a:lnTo>
                  <a:lnTo>
                    <a:pt x="3946626" y="2941700"/>
                  </a:lnTo>
                  <a:lnTo>
                    <a:pt x="3896026" y="2941700"/>
                  </a:lnTo>
                  <a:lnTo>
                    <a:pt x="3845427" y="2941700"/>
                  </a:lnTo>
                  <a:lnTo>
                    <a:pt x="3794828" y="2941700"/>
                  </a:lnTo>
                  <a:lnTo>
                    <a:pt x="3744228" y="2941700"/>
                  </a:lnTo>
                  <a:lnTo>
                    <a:pt x="3693629" y="2941700"/>
                  </a:lnTo>
                  <a:lnTo>
                    <a:pt x="3643030" y="2941700"/>
                  </a:lnTo>
                  <a:lnTo>
                    <a:pt x="3592431" y="2941700"/>
                  </a:lnTo>
                  <a:lnTo>
                    <a:pt x="3541831" y="2941700"/>
                  </a:lnTo>
                  <a:lnTo>
                    <a:pt x="3491232" y="2941700"/>
                  </a:lnTo>
                  <a:lnTo>
                    <a:pt x="3440633" y="2941700"/>
                  </a:lnTo>
                  <a:lnTo>
                    <a:pt x="3390034" y="2941700"/>
                  </a:lnTo>
                  <a:lnTo>
                    <a:pt x="3339435" y="2941700"/>
                  </a:lnTo>
                  <a:lnTo>
                    <a:pt x="3288836" y="2941700"/>
                  </a:lnTo>
                  <a:lnTo>
                    <a:pt x="3238237" y="2941700"/>
                  </a:lnTo>
                  <a:lnTo>
                    <a:pt x="3187637" y="2941700"/>
                  </a:lnTo>
                  <a:lnTo>
                    <a:pt x="3137038" y="2941700"/>
                  </a:lnTo>
                  <a:lnTo>
                    <a:pt x="3086439" y="2941700"/>
                  </a:lnTo>
                  <a:lnTo>
                    <a:pt x="3035840" y="2941700"/>
                  </a:lnTo>
                  <a:lnTo>
                    <a:pt x="2985242" y="2941700"/>
                  </a:lnTo>
                  <a:lnTo>
                    <a:pt x="2934643" y="2941700"/>
                  </a:lnTo>
                  <a:lnTo>
                    <a:pt x="2884044" y="2941700"/>
                  </a:lnTo>
                  <a:lnTo>
                    <a:pt x="2833445" y="2941700"/>
                  </a:lnTo>
                  <a:lnTo>
                    <a:pt x="2782846" y="2941700"/>
                  </a:lnTo>
                  <a:lnTo>
                    <a:pt x="2732247" y="2941700"/>
                  </a:lnTo>
                  <a:lnTo>
                    <a:pt x="2681649" y="2941700"/>
                  </a:lnTo>
                  <a:lnTo>
                    <a:pt x="2631050" y="2941700"/>
                  </a:lnTo>
                  <a:lnTo>
                    <a:pt x="2580451" y="2941700"/>
                  </a:lnTo>
                  <a:lnTo>
                    <a:pt x="2529853" y="2941700"/>
                  </a:lnTo>
                  <a:lnTo>
                    <a:pt x="2479254" y="2941700"/>
                  </a:lnTo>
                  <a:lnTo>
                    <a:pt x="2428656" y="2941700"/>
                  </a:lnTo>
                  <a:lnTo>
                    <a:pt x="2378057" y="2941700"/>
                  </a:lnTo>
                  <a:lnTo>
                    <a:pt x="2327459" y="2941700"/>
                  </a:lnTo>
                  <a:lnTo>
                    <a:pt x="2276860" y="2941700"/>
                  </a:lnTo>
                  <a:lnTo>
                    <a:pt x="2226262" y="2941700"/>
                  </a:lnTo>
                  <a:lnTo>
                    <a:pt x="2175664" y="2941700"/>
                  </a:lnTo>
                  <a:lnTo>
                    <a:pt x="2125065" y="2941700"/>
                  </a:lnTo>
                  <a:lnTo>
                    <a:pt x="2074467" y="2941700"/>
                  </a:lnTo>
                  <a:lnTo>
                    <a:pt x="2023869" y="2941700"/>
                  </a:lnTo>
                  <a:lnTo>
                    <a:pt x="1973271" y="2941700"/>
                  </a:lnTo>
                  <a:lnTo>
                    <a:pt x="1922673" y="2941700"/>
                  </a:lnTo>
                  <a:lnTo>
                    <a:pt x="1872075" y="2941700"/>
                  </a:lnTo>
                  <a:lnTo>
                    <a:pt x="1821477" y="2941700"/>
                  </a:lnTo>
                  <a:lnTo>
                    <a:pt x="1770879" y="2941700"/>
                  </a:lnTo>
                  <a:lnTo>
                    <a:pt x="1720281" y="2941700"/>
                  </a:lnTo>
                  <a:lnTo>
                    <a:pt x="1669684" y="2941700"/>
                  </a:lnTo>
                  <a:lnTo>
                    <a:pt x="1619086" y="2941700"/>
                  </a:lnTo>
                  <a:lnTo>
                    <a:pt x="1568488" y="2941700"/>
                  </a:lnTo>
                  <a:lnTo>
                    <a:pt x="1517891" y="2941700"/>
                  </a:lnTo>
                  <a:lnTo>
                    <a:pt x="1467293" y="2941700"/>
                  </a:lnTo>
                  <a:lnTo>
                    <a:pt x="1416696" y="2941700"/>
                  </a:lnTo>
                  <a:lnTo>
                    <a:pt x="1366099" y="2941700"/>
                  </a:lnTo>
                  <a:lnTo>
                    <a:pt x="1315501" y="2941700"/>
                  </a:lnTo>
                  <a:lnTo>
                    <a:pt x="1264904" y="2941700"/>
                  </a:lnTo>
                  <a:lnTo>
                    <a:pt x="1214307" y="2941700"/>
                  </a:lnTo>
                  <a:lnTo>
                    <a:pt x="1163710" y="2941700"/>
                  </a:lnTo>
                  <a:lnTo>
                    <a:pt x="1113113" y="2941700"/>
                  </a:lnTo>
                  <a:lnTo>
                    <a:pt x="1062516" y="2941700"/>
                  </a:lnTo>
                  <a:lnTo>
                    <a:pt x="1011919" y="2941700"/>
                  </a:lnTo>
                  <a:lnTo>
                    <a:pt x="961322" y="2941700"/>
                  </a:lnTo>
                  <a:lnTo>
                    <a:pt x="910726" y="2941700"/>
                  </a:lnTo>
                  <a:lnTo>
                    <a:pt x="860129" y="2941700"/>
                  </a:lnTo>
                  <a:lnTo>
                    <a:pt x="809532" y="2941700"/>
                  </a:lnTo>
                  <a:lnTo>
                    <a:pt x="758936" y="2941700"/>
                  </a:lnTo>
                  <a:lnTo>
                    <a:pt x="708340" y="2941700"/>
                  </a:lnTo>
                  <a:lnTo>
                    <a:pt x="657743" y="2941700"/>
                  </a:lnTo>
                  <a:lnTo>
                    <a:pt x="607147" y="2941700"/>
                  </a:lnTo>
                  <a:lnTo>
                    <a:pt x="556551" y="2941700"/>
                  </a:lnTo>
                  <a:lnTo>
                    <a:pt x="505955" y="2941700"/>
                  </a:lnTo>
                  <a:lnTo>
                    <a:pt x="455359" y="2941700"/>
                  </a:lnTo>
                  <a:lnTo>
                    <a:pt x="404763" y="2941700"/>
                  </a:lnTo>
                  <a:lnTo>
                    <a:pt x="354167" y="2941700"/>
                  </a:lnTo>
                  <a:lnTo>
                    <a:pt x="303572" y="2941700"/>
                  </a:lnTo>
                  <a:lnTo>
                    <a:pt x="252976" y="2941700"/>
                  </a:lnTo>
                  <a:lnTo>
                    <a:pt x="202381" y="2941700"/>
                  </a:lnTo>
                  <a:lnTo>
                    <a:pt x="151785" y="2941700"/>
                  </a:lnTo>
                  <a:lnTo>
                    <a:pt x="101190" y="2941700"/>
                  </a:lnTo>
                  <a:lnTo>
                    <a:pt x="50595" y="2941700"/>
                  </a:lnTo>
                  <a:lnTo>
                    <a:pt x="0" y="2941700"/>
                  </a:lnTo>
                  <a:lnTo>
                    <a:pt x="0" y="0"/>
                  </a:lnTo>
                  <a:lnTo>
                    <a:pt x="4452620" y="0"/>
                  </a:lnTo>
                  <a:lnTo>
                    <a:pt x="4502315" y="2400"/>
                  </a:lnTo>
                  <a:lnTo>
                    <a:pt x="4551168" y="9513"/>
                  </a:lnTo>
                  <a:lnTo>
                    <a:pt x="4598848" y="21203"/>
                  </a:lnTo>
                  <a:lnTo>
                    <a:pt x="4645025" y="37337"/>
                  </a:lnTo>
                  <a:lnTo>
                    <a:pt x="4689368" y="57782"/>
                  </a:lnTo>
                  <a:lnTo>
                    <a:pt x="4731547" y="82403"/>
                  </a:lnTo>
                  <a:lnTo>
                    <a:pt x="4771232" y="111065"/>
                  </a:lnTo>
                  <a:lnTo>
                    <a:pt x="4808093" y="143637"/>
                  </a:lnTo>
                  <a:lnTo>
                    <a:pt x="4841515" y="179599"/>
                  </a:lnTo>
                  <a:lnTo>
                    <a:pt x="4870920" y="218312"/>
                  </a:lnTo>
                  <a:lnTo>
                    <a:pt x="4896173" y="259455"/>
                  </a:lnTo>
                  <a:lnTo>
                    <a:pt x="4917138" y="302704"/>
                  </a:lnTo>
                  <a:lnTo>
                    <a:pt x="4933680" y="347739"/>
                  </a:lnTo>
                  <a:lnTo>
                    <a:pt x="4945663" y="394239"/>
                  </a:lnTo>
                  <a:lnTo>
                    <a:pt x="4952953" y="441882"/>
                  </a:lnTo>
                  <a:lnTo>
                    <a:pt x="4955413" y="49034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11346" y="2386166"/>
            <a:ext cx="4586605" cy="126619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8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8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8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8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tồn</a:t>
            </a:r>
            <a:r>
              <a:rPr sz="28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tại</a:t>
            </a:r>
            <a:r>
              <a:rPr sz="28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00308"/>
                </a:solidFill>
                <a:latin typeface="Arial"/>
                <a:cs typeface="Arial"/>
              </a:rPr>
              <a:t>để:</a:t>
            </a:r>
            <a:endParaRPr sz="28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229"/>
              </a:spcBef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Hỗ</a:t>
            </a:r>
            <a:r>
              <a:rPr sz="24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trợ</a:t>
            </a:r>
            <a:r>
              <a:rPr sz="24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nhà</a:t>
            </a:r>
            <a:r>
              <a:rPr sz="2400" spc="-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400" spc="-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endParaRPr sz="24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145"/>
              </a:spcBef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Đạt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4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mục</a:t>
            </a:r>
            <a:r>
              <a:rPr sz="24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tiêu</a:t>
            </a:r>
            <a:r>
              <a:rPr sz="24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01825" y="1587500"/>
            <a:ext cx="5264150" cy="649605"/>
            <a:chOff x="1901825" y="1587500"/>
            <a:chExt cx="5264150" cy="649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4525" y="1600200"/>
              <a:ext cx="5238242" cy="6240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14525" y="1600200"/>
              <a:ext cx="5238750" cy="624205"/>
            </a:xfrm>
            <a:custGeom>
              <a:avLst/>
              <a:gdLst/>
              <a:ahLst/>
              <a:cxnLst/>
              <a:rect l="l" t="t" r="r" b="b"/>
              <a:pathLst>
                <a:path w="5238750" h="624205">
                  <a:moveTo>
                    <a:pt x="0" y="62357"/>
                  </a:moveTo>
                  <a:lnTo>
                    <a:pt x="18287" y="18287"/>
                  </a:lnTo>
                  <a:lnTo>
                    <a:pt x="62356" y="0"/>
                  </a:lnTo>
                  <a:lnTo>
                    <a:pt x="5175884" y="0"/>
                  </a:lnTo>
                  <a:lnTo>
                    <a:pt x="5219954" y="18287"/>
                  </a:lnTo>
                  <a:lnTo>
                    <a:pt x="5238242" y="62357"/>
                  </a:lnTo>
                  <a:lnTo>
                    <a:pt x="5238242" y="561721"/>
                  </a:lnTo>
                  <a:lnTo>
                    <a:pt x="5219954" y="605789"/>
                  </a:lnTo>
                  <a:lnTo>
                    <a:pt x="5175884" y="624077"/>
                  </a:lnTo>
                  <a:lnTo>
                    <a:pt x="62356" y="624077"/>
                  </a:lnTo>
                  <a:lnTo>
                    <a:pt x="18287" y="605789"/>
                  </a:lnTo>
                  <a:lnTo>
                    <a:pt x="0" y="561721"/>
                  </a:lnTo>
                  <a:lnTo>
                    <a:pt x="0" y="62357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975866" y="1654555"/>
            <a:ext cx="5112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Chuyên</a:t>
            </a:r>
            <a:r>
              <a:rPr sz="28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gia</a:t>
            </a:r>
            <a:r>
              <a:rPr sz="28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28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28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8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0308"/>
                </a:solidFill>
                <a:latin typeface="Arial"/>
                <a:cs typeface="Arial"/>
              </a:rPr>
              <a:t>phải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25700" y="2211451"/>
            <a:ext cx="4489450" cy="3928110"/>
            <a:chOff x="2425700" y="2211451"/>
            <a:chExt cx="4489450" cy="3928110"/>
          </a:xfrm>
        </p:grpSpPr>
        <p:sp>
          <p:nvSpPr>
            <p:cNvPr id="7" name="object 7"/>
            <p:cNvSpPr/>
            <p:nvPr/>
          </p:nvSpPr>
          <p:spPr>
            <a:xfrm>
              <a:off x="2438400" y="2224151"/>
              <a:ext cx="569595" cy="449580"/>
            </a:xfrm>
            <a:custGeom>
              <a:avLst/>
              <a:gdLst/>
              <a:ahLst/>
              <a:cxnLst/>
              <a:rect l="l" t="t" r="r" b="b"/>
              <a:pathLst>
                <a:path w="569594" h="449580">
                  <a:moveTo>
                    <a:pt x="0" y="0"/>
                  </a:moveTo>
                  <a:lnTo>
                    <a:pt x="0" y="449325"/>
                  </a:lnTo>
                  <a:lnTo>
                    <a:pt x="569594" y="449325"/>
                  </a:lnTo>
                </a:path>
              </a:pathLst>
            </a:custGeom>
            <a:ln w="25400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8376" y="2362200"/>
              <a:ext cx="3894074" cy="6240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08376" y="2362200"/>
              <a:ext cx="3894454" cy="624205"/>
            </a:xfrm>
            <a:custGeom>
              <a:avLst/>
              <a:gdLst/>
              <a:ahLst/>
              <a:cxnLst/>
              <a:rect l="l" t="t" r="r" b="b"/>
              <a:pathLst>
                <a:path w="3894454" h="624205">
                  <a:moveTo>
                    <a:pt x="0" y="62357"/>
                  </a:moveTo>
                  <a:lnTo>
                    <a:pt x="18161" y="18287"/>
                  </a:lnTo>
                  <a:lnTo>
                    <a:pt x="62356" y="0"/>
                  </a:lnTo>
                  <a:lnTo>
                    <a:pt x="3831717" y="0"/>
                  </a:lnTo>
                  <a:lnTo>
                    <a:pt x="3875785" y="18287"/>
                  </a:lnTo>
                  <a:lnTo>
                    <a:pt x="3894074" y="62357"/>
                  </a:lnTo>
                  <a:lnTo>
                    <a:pt x="3894074" y="561721"/>
                  </a:lnTo>
                  <a:lnTo>
                    <a:pt x="3875785" y="605789"/>
                  </a:lnTo>
                  <a:lnTo>
                    <a:pt x="3831717" y="624077"/>
                  </a:lnTo>
                  <a:lnTo>
                    <a:pt x="62356" y="624077"/>
                  </a:lnTo>
                  <a:lnTo>
                    <a:pt x="18161" y="605789"/>
                  </a:lnTo>
                  <a:lnTo>
                    <a:pt x="0" y="561721"/>
                  </a:lnTo>
                  <a:lnTo>
                    <a:pt x="0" y="62357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38400" y="2224151"/>
              <a:ext cx="523875" cy="1248410"/>
            </a:xfrm>
            <a:custGeom>
              <a:avLst/>
              <a:gdLst/>
              <a:ahLst/>
              <a:cxnLst/>
              <a:rect l="l" t="t" r="r" b="b"/>
              <a:pathLst>
                <a:path w="523875" h="1248410">
                  <a:moveTo>
                    <a:pt x="0" y="0"/>
                  </a:moveTo>
                  <a:lnTo>
                    <a:pt x="0" y="1248156"/>
                  </a:lnTo>
                  <a:lnTo>
                    <a:pt x="523875" y="1248156"/>
                  </a:lnTo>
                </a:path>
              </a:pathLst>
            </a:custGeom>
            <a:ln w="25400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2275" y="3160776"/>
              <a:ext cx="3874643" cy="6240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62275" y="3160776"/>
              <a:ext cx="3874770" cy="624205"/>
            </a:xfrm>
            <a:custGeom>
              <a:avLst/>
              <a:gdLst/>
              <a:ahLst/>
              <a:cxnLst/>
              <a:rect l="l" t="t" r="r" b="b"/>
              <a:pathLst>
                <a:path w="3874770" h="624204">
                  <a:moveTo>
                    <a:pt x="0" y="62357"/>
                  </a:moveTo>
                  <a:lnTo>
                    <a:pt x="18287" y="18161"/>
                  </a:lnTo>
                  <a:lnTo>
                    <a:pt x="62356" y="0"/>
                  </a:lnTo>
                  <a:lnTo>
                    <a:pt x="3812158" y="0"/>
                  </a:lnTo>
                  <a:lnTo>
                    <a:pt x="3856354" y="18161"/>
                  </a:lnTo>
                  <a:lnTo>
                    <a:pt x="3874643" y="62357"/>
                  </a:lnTo>
                  <a:lnTo>
                    <a:pt x="3874643" y="561594"/>
                  </a:lnTo>
                  <a:lnTo>
                    <a:pt x="3856354" y="605790"/>
                  </a:lnTo>
                  <a:lnTo>
                    <a:pt x="3812158" y="624078"/>
                  </a:lnTo>
                  <a:lnTo>
                    <a:pt x="62356" y="624078"/>
                  </a:lnTo>
                  <a:lnTo>
                    <a:pt x="18287" y="605790"/>
                  </a:lnTo>
                  <a:lnTo>
                    <a:pt x="0" y="561594"/>
                  </a:lnTo>
                  <a:lnTo>
                    <a:pt x="0" y="62357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38400" y="2224151"/>
              <a:ext cx="523875" cy="2028825"/>
            </a:xfrm>
            <a:custGeom>
              <a:avLst/>
              <a:gdLst/>
              <a:ahLst/>
              <a:cxnLst/>
              <a:rect l="l" t="t" r="r" b="b"/>
              <a:pathLst>
                <a:path w="523875" h="2028825">
                  <a:moveTo>
                    <a:pt x="0" y="0"/>
                  </a:moveTo>
                  <a:lnTo>
                    <a:pt x="0" y="2028317"/>
                  </a:lnTo>
                  <a:lnTo>
                    <a:pt x="523875" y="2028317"/>
                  </a:lnTo>
                </a:path>
              </a:pathLst>
            </a:custGeom>
            <a:ln w="25400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2275" y="3941826"/>
              <a:ext cx="3860292" cy="62407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62275" y="3941826"/>
              <a:ext cx="3860800" cy="624205"/>
            </a:xfrm>
            <a:custGeom>
              <a:avLst/>
              <a:gdLst/>
              <a:ahLst/>
              <a:cxnLst/>
              <a:rect l="l" t="t" r="r" b="b"/>
              <a:pathLst>
                <a:path w="3860800" h="624204">
                  <a:moveTo>
                    <a:pt x="0" y="62356"/>
                  </a:moveTo>
                  <a:lnTo>
                    <a:pt x="18287" y="18161"/>
                  </a:lnTo>
                  <a:lnTo>
                    <a:pt x="62356" y="0"/>
                  </a:lnTo>
                  <a:lnTo>
                    <a:pt x="3797807" y="0"/>
                  </a:lnTo>
                  <a:lnTo>
                    <a:pt x="3842004" y="18161"/>
                  </a:lnTo>
                  <a:lnTo>
                    <a:pt x="3860292" y="62356"/>
                  </a:lnTo>
                  <a:lnTo>
                    <a:pt x="3860292" y="561594"/>
                  </a:lnTo>
                  <a:lnTo>
                    <a:pt x="3842004" y="605790"/>
                  </a:lnTo>
                  <a:lnTo>
                    <a:pt x="3797807" y="624078"/>
                  </a:lnTo>
                  <a:lnTo>
                    <a:pt x="62356" y="624078"/>
                  </a:lnTo>
                  <a:lnTo>
                    <a:pt x="18287" y="605790"/>
                  </a:lnTo>
                  <a:lnTo>
                    <a:pt x="0" y="561594"/>
                  </a:lnTo>
                  <a:lnTo>
                    <a:pt x="0" y="6235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38400" y="2224151"/>
              <a:ext cx="523875" cy="2808605"/>
            </a:xfrm>
            <a:custGeom>
              <a:avLst/>
              <a:gdLst/>
              <a:ahLst/>
              <a:cxnLst/>
              <a:rect l="l" t="t" r="r" b="b"/>
              <a:pathLst>
                <a:path w="523875" h="2808604">
                  <a:moveTo>
                    <a:pt x="0" y="0"/>
                  </a:moveTo>
                  <a:lnTo>
                    <a:pt x="0" y="2808351"/>
                  </a:lnTo>
                  <a:lnTo>
                    <a:pt x="523875" y="2808351"/>
                  </a:lnTo>
                </a:path>
              </a:pathLst>
            </a:custGeom>
            <a:ln w="25400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2275" y="4721225"/>
              <a:ext cx="3860292" cy="62407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62275" y="4721225"/>
              <a:ext cx="3860800" cy="624205"/>
            </a:xfrm>
            <a:custGeom>
              <a:avLst/>
              <a:gdLst/>
              <a:ahLst/>
              <a:cxnLst/>
              <a:rect l="l" t="t" r="r" b="b"/>
              <a:pathLst>
                <a:path w="3860800" h="624204">
                  <a:moveTo>
                    <a:pt x="0" y="62356"/>
                  </a:moveTo>
                  <a:lnTo>
                    <a:pt x="18287" y="18287"/>
                  </a:lnTo>
                  <a:lnTo>
                    <a:pt x="62356" y="0"/>
                  </a:lnTo>
                  <a:lnTo>
                    <a:pt x="3797807" y="0"/>
                  </a:lnTo>
                  <a:lnTo>
                    <a:pt x="3842004" y="18287"/>
                  </a:lnTo>
                  <a:lnTo>
                    <a:pt x="3860292" y="62356"/>
                  </a:lnTo>
                  <a:lnTo>
                    <a:pt x="3860292" y="561721"/>
                  </a:lnTo>
                  <a:lnTo>
                    <a:pt x="3842004" y="605790"/>
                  </a:lnTo>
                  <a:lnTo>
                    <a:pt x="3797807" y="624078"/>
                  </a:lnTo>
                  <a:lnTo>
                    <a:pt x="62356" y="624078"/>
                  </a:lnTo>
                  <a:lnTo>
                    <a:pt x="18287" y="605790"/>
                  </a:lnTo>
                  <a:lnTo>
                    <a:pt x="0" y="561721"/>
                  </a:lnTo>
                  <a:lnTo>
                    <a:pt x="0" y="6235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38400" y="2224151"/>
              <a:ext cx="523875" cy="3589020"/>
            </a:xfrm>
            <a:custGeom>
              <a:avLst/>
              <a:gdLst/>
              <a:ahLst/>
              <a:cxnLst/>
              <a:rect l="l" t="t" r="r" b="b"/>
              <a:pathLst>
                <a:path w="523875" h="3589020">
                  <a:moveTo>
                    <a:pt x="0" y="0"/>
                  </a:moveTo>
                  <a:lnTo>
                    <a:pt x="0" y="3588524"/>
                  </a:lnTo>
                  <a:lnTo>
                    <a:pt x="523875" y="3588524"/>
                  </a:lnTo>
                </a:path>
              </a:pathLst>
            </a:custGeom>
            <a:ln w="25400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2275" y="5502275"/>
              <a:ext cx="3894201" cy="6241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62275" y="5502275"/>
              <a:ext cx="3894454" cy="624205"/>
            </a:xfrm>
            <a:custGeom>
              <a:avLst/>
              <a:gdLst/>
              <a:ahLst/>
              <a:cxnLst/>
              <a:rect l="l" t="t" r="r" b="b"/>
              <a:pathLst>
                <a:path w="3894454" h="624204">
                  <a:moveTo>
                    <a:pt x="0" y="62356"/>
                  </a:moveTo>
                  <a:lnTo>
                    <a:pt x="18287" y="18287"/>
                  </a:lnTo>
                  <a:lnTo>
                    <a:pt x="62356" y="0"/>
                  </a:lnTo>
                  <a:lnTo>
                    <a:pt x="3831717" y="0"/>
                  </a:lnTo>
                  <a:lnTo>
                    <a:pt x="3875913" y="18287"/>
                  </a:lnTo>
                  <a:lnTo>
                    <a:pt x="3894201" y="62356"/>
                  </a:lnTo>
                  <a:lnTo>
                    <a:pt x="3894201" y="561695"/>
                  </a:lnTo>
                  <a:lnTo>
                    <a:pt x="3875913" y="605828"/>
                  </a:lnTo>
                  <a:lnTo>
                    <a:pt x="3831717" y="624103"/>
                  </a:lnTo>
                  <a:lnTo>
                    <a:pt x="62356" y="624103"/>
                  </a:lnTo>
                  <a:lnTo>
                    <a:pt x="18287" y="605815"/>
                  </a:lnTo>
                  <a:lnTo>
                    <a:pt x="0" y="561695"/>
                  </a:lnTo>
                  <a:lnTo>
                    <a:pt x="0" y="6235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94482" y="2413457"/>
            <a:ext cx="3719829" cy="3672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>
              <a:lnSpc>
                <a:spcPts val="1825"/>
              </a:lnSpc>
              <a:spcBef>
                <a:spcPts val="95"/>
              </a:spcBef>
            </a:pP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Đóng</a:t>
            </a:r>
            <a:r>
              <a:rPr sz="16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vai</a:t>
            </a:r>
            <a:r>
              <a:rPr sz="16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trò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tích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cực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trong HTTT</a:t>
            </a:r>
            <a:r>
              <a:rPr sz="16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đảm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bảo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rằng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đáp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nhu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cầu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15"/>
              </a:spcBef>
            </a:pPr>
            <a:endParaRPr sz="1600">
              <a:latin typeface="Arial"/>
              <a:cs typeface="Arial"/>
            </a:endParaRPr>
          </a:p>
          <a:p>
            <a:pPr marL="20955" marR="123189" algn="ctr">
              <a:lnSpc>
                <a:spcPts val="1730"/>
              </a:lnSpc>
              <a:spcBef>
                <a:spcPts val="5"/>
              </a:spcBef>
            </a:pP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Hiểu</a:t>
            </a:r>
            <a:r>
              <a:rPr sz="16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xây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dựng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CNTT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sz="1600">
              <a:latin typeface="Arial"/>
              <a:cs typeface="Arial"/>
            </a:endParaRPr>
          </a:p>
          <a:p>
            <a:pPr marL="142875" marR="259715" algn="ctr">
              <a:lnSpc>
                <a:spcPts val="1730"/>
              </a:lnSpc>
            </a:pP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Xem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xét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nhu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cầu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sử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dụng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quá</a:t>
            </a:r>
            <a:r>
              <a:rPr sz="16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phát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triển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1600">
              <a:latin typeface="Arial"/>
              <a:cs typeface="Arial"/>
            </a:endParaRPr>
          </a:p>
          <a:p>
            <a:pPr marR="114935" algn="ctr">
              <a:lnSpc>
                <a:spcPct val="100000"/>
              </a:lnSpc>
            </a:pP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Học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sử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CNTT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600">
              <a:latin typeface="Arial"/>
              <a:cs typeface="Arial"/>
            </a:endParaRPr>
          </a:p>
          <a:p>
            <a:pPr marL="73025" marR="149860" algn="ctr">
              <a:lnSpc>
                <a:spcPct val="125000"/>
              </a:lnSpc>
            </a:pP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1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vấn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đề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liên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quan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CNTT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(bảo</a:t>
            </a:r>
            <a:r>
              <a:rPr sz="1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mật,</a:t>
            </a:r>
            <a:r>
              <a:rPr sz="1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sao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16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000308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743200" y="533400"/>
            <a:ext cx="5791200" cy="685444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911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05"/>
              </a:spcBef>
            </a:pPr>
            <a:r>
              <a:rPr sz="3200" b="0" dirty="0">
                <a:latin typeface="Arial"/>
                <a:cs typeface="Arial"/>
              </a:rPr>
              <a:t>Phát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triển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và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sử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dụng</a:t>
            </a:r>
            <a:r>
              <a:rPr sz="3200" b="0" spc="-20" dirty="0">
                <a:latin typeface="Arial"/>
                <a:cs typeface="Arial"/>
              </a:rPr>
              <a:t> HTTT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86600" y="3020615"/>
            <a:ext cx="1371600" cy="1341834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7000" y="533400"/>
            <a:ext cx="63246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30580" marR="791210" indent="-739775">
              <a:lnSpc>
                <a:spcPts val="3840"/>
              </a:lnSpc>
              <a:spcBef>
                <a:spcPts val="95"/>
              </a:spcBef>
            </a:pPr>
            <a:r>
              <a:rPr sz="3200" b="0" dirty="0">
                <a:latin typeface="Arial"/>
                <a:cs typeface="Arial"/>
              </a:rPr>
              <a:t>Q3: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Làm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thế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nào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để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sử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dụng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mô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hình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spc="-50" dirty="0">
                <a:latin typeface="Arial"/>
                <a:cs typeface="Arial"/>
              </a:rPr>
              <a:t>5 </a:t>
            </a:r>
            <a:r>
              <a:rPr sz="3200" b="0" dirty="0">
                <a:latin typeface="Arial"/>
                <a:cs typeface="Arial"/>
              </a:rPr>
              <a:t>thành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phần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1624075"/>
            <a:ext cx="7343775" cy="42433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9701" y="1735201"/>
            <a:ext cx="5097780" cy="1192530"/>
            <a:chOff x="3449701" y="1735201"/>
            <a:chExt cx="5097780" cy="1192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2401" y="1747901"/>
              <a:ext cx="5071999" cy="11667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62401" y="1747901"/>
              <a:ext cx="5072380" cy="1167130"/>
            </a:xfrm>
            <a:custGeom>
              <a:avLst/>
              <a:gdLst/>
              <a:ahLst/>
              <a:cxnLst/>
              <a:rect l="l" t="t" r="r" b="b"/>
              <a:pathLst>
                <a:path w="5072380" h="1167130">
                  <a:moveTo>
                    <a:pt x="5071999" y="194437"/>
                  </a:moveTo>
                  <a:lnTo>
                    <a:pt x="5071999" y="972312"/>
                  </a:lnTo>
                  <a:lnTo>
                    <a:pt x="5066860" y="1016872"/>
                  </a:lnTo>
                  <a:lnTo>
                    <a:pt x="5052224" y="1057790"/>
                  </a:lnTo>
                  <a:lnTo>
                    <a:pt x="5029261" y="1093893"/>
                  </a:lnTo>
                  <a:lnTo>
                    <a:pt x="4999143" y="1124011"/>
                  </a:lnTo>
                  <a:lnTo>
                    <a:pt x="4963040" y="1146974"/>
                  </a:lnTo>
                  <a:lnTo>
                    <a:pt x="4922122" y="1161610"/>
                  </a:lnTo>
                  <a:lnTo>
                    <a:pt x="4877562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877562" y="0"/>
                  </a:lnTo>
                  <a:lnTo>
                    <a:pt x="4922122" y="5132"/>
                  </a:lnTo>
                  <a:lnTo>
                    <a:pt x="4963040" y="19752"/>
                  </a:lnTo>
                  <a:lnTo>
                    <a:pt x="4999143" y="42697"/>
                  </a:lnTo>
                  <a:lnTo>
                    <a:pt x="5029261" y="72802"/>
                  </a:lnTo>
                  <a:lnTo>
                    <a:pt x="5052224" y="108903"/>
                  </a:lnTo>
                  <a:lnTo>
                    <a:pt x="5066860" y="149836"/>
                  </a:lnTo>
                  <a:lnTo>
                    <a:pt x="5071999" y="194437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41903" y="2006600"/>
            <a:ext cx="485711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Suy</a:t>
            </a:r>
            <a:r>
              <a:rPr sz="2000" spc="11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nghĩ</a:t>
            </a:r>
            <a:r>
              <a:rPr sz="20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11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bạn</a:t>
            </a:r>
            <a:r>
              <a:rPr sz="2000" spc="1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đóng</a:t>
            </a:r>
            <a:r>
              <a:rPr sz="2000" spc="1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vai</a:t>
            </a:r>
            <a:r>
              <a:rPr sz="2000" spc="1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trò</a:t>
            </a:r>
            <a:r>
              <a:rPr sz="2000" spc="1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r>
              <a:rPr sz="2000" spc="1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trong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giá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trị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0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000" spc="-20" dirty="0">
                <a:solidFill>
                  <a:srgbClr val="00091E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6900" y="1589150"/>
            <a:ext cx="2878455" cy="1483995"/>
            <a:chOff x="596900" y="1589150"/>
            <a:chExt cx="2878455" cy="1483995"/>
          </a:xfrm>
        </p:grpSpPr>
        <p:sp>
          <p:nvSpPr>
            <p:cNvPr id="7" name="object 7"/>
            <p:cNvSpPr/>
            <p:nvPr/>
          </p:nvSpPr>
          <p:spPr>
            <a:xfrm>
              <a:off x="609600" y="1601850"/>
              <a:ext cx="2853055" cy="1458595"/>
            </a:xfrm>
            <a:custGeom>
              <a:avLst/>
              <a:gdLst/>
              <a:ahLst/>
              <a:cxnLst/>
              <a:rect l="l" t="t" r="r" b="b"/>
              <a:pathLst>
                <a:path w="2853054" h="1458595">
                  <a:moveTo>
                    <a:pt x="2609850" y="0"/>
                  </a:moveTo>
                  <a:lnTo>
                    <a:pt x="243103" y="0"/>
                  </a:lnTo>
                  <a:lnTo>
                    <a:pt x="194108" y="4938"/>
                  </a:lnTo>
                  <a:lnTo>
                    <a:pt x="148475" y="19103"/>
                  </a:lnTo>
                  <a:lnTo>
                    <a:pt x="107181" y="41516"/>
                  </a:lnTo>
                  <a:lnTo>
                    <a:pt x="71202" y="71199"/>
                  </a:lnTo>
                  <a:lnTo>
                    <a:pt x="41517" y="107174"/>
                  </a:lnTo>
                  <a:lnTo>
                    <a:pt x="19103" y="148464"/>
                  </a:lnTo>
                  <a:lnTo>
                    <a:pt x="4938" y="194091"/>
                  </a:lnTo>
                  <a:lnTo>
                    <a:pt x="0" y="243077"/>
                  </a:lnTo>
                  <a:lnTo>
                    <a:pt x="0" y="1215389"/>
                  </a:lnTo>
                  <a:lnTo>
                    <a:pt x="4938" y="1264376"/>
                  </a:lnTo>
                  <a:lnTo>
                    <a:pt x="19103" y="1310003"/>
                  </a:lnTo>
                  <a:lnTo>
                    <a:pt x="41517" y="1351293"/>
                  </a:lnTo>
                  <a:lnTo>
                    <a:pt x="71202" y="1387268"/>
                  </a:lnTo>
                  <a:lnTo>
                    <a:pt x="107181" y="1416951"/>
                  </a:lnTo>
                  <a:lnTo>
                    <a:pt x="148475" y="1439364"/>
                  </a:lnTo>
                  <a:lnTo>
                    <a:pt x="194108" y="1453529"/>
                  </a:lnTo>
                  <a:lnTo>
                    <a:pt x="243103" y="1458468"/>
                  </a:lnTo>
                  <a:lnTo>
                    <a:pt x="2609850" y="1458468"/>
                  </a:lnTo>
                  <a:lnTo>
                    <a:pt x="2658836" y="1453529"/>
                  </a:lnTo>
                  <a:lnTo>
                    <a:pt x="2704463" y="1439364"/>
                  </a:lnTo>
                  <a:lnTo>
                    <a:pt x="2745753" y="1416951"/>
                  </a:lnTo>
                  <a:lnTo>
                    <a:pt x="2781728" y="1387268"/>
                  </a:lnTo>
                  <a:lnTo>
                    <a:pt x="2811411" y="1351293"/>
                  </a:lnTo>
                  <a:lnTo>
                    <a:pt x="2833824" y="1310003"/>
                  </a:lnTo>
                  <a:lnTo>
                    <a:pt x="2847989" y="1264376"/>
                  </a:lnTo>
                  <a:lnTo>
                    <a:pt x="2852928" y="1215389"/>
                  </a:lnTo>
                  <a:lnTo>
                    <a:pt x="2852928" y="243077"/>
                  </a:lnTo>
                  <a:lnTo>
                    <a:pt x="2847989" y="194091"/>
                  </a:lnTo>
                  <a:lnTo>
                    <a:pt x="2833824" y="148464"/>
                  </a:lnTo>
                  <a:lnTo>
                    <a:pt x="2811411" y="107174"/>
                  </a:lnTo>
                  <a:lnTo>
                    <a:pt x="2781728" y="71199"/>
                  </a:lnTo>
                  <a:lnTo>
                    <a:pt x="2745753" y="41516"/>
                  </a:lnTo>
                  <a:lnTo>
                    <a:pt x="2704463" y="19103"/>
                  </a:lnTo>
                  <a:lnTo>
                    <a:pt x="2658836" y="4938"/>
                  </a:lnTo>
                  <a:lnTo>
                    <a:pt x="2609850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1601850"/>
              <a:ext cx="2853055" cy="1458595"/>
            </a:xfrm>
            <a:custGeom>
              <a:avLst/>
              <a:gdLst/>
              <a:ahLst/>
              <a:cxnLst/>
              <a:rect l="l" t="t" r="r" b="b"/>
              <a:pathLst>
                <a:path w="2853054" h="1458595">
                  <a:moveTo>
                    <a:pt x="0" y="243077"/>
                  </a:moveTo>
                  <a:lnTo>
                    <a:pt x="4938" y="194091"/>
                  </a:lnTo>
                  <a:lnTo>
                    <a:pt x="19103" y="148464"/>
                  </a:lnTo>
                  <a:lnTo>
                    <a:pt x="41517" y="107174"/>
                  </a:lnTo>
                  <a:lnTo>
                    <a:pt x="71202" y="71199"/>
                  </a:lnTo>
                  <a:lnTo>
                    <a:pt x="107181" y="41516"/>
                  </a:lnTo>
                  <a:lnTo>
                    <a:pt x="148475" y="19103"/>
                  </a:lnTo>
                  <a:lnTo>
                    <a:pt x="194108" y="4938"/>
                  </a:lnTo>
                  <a:lnTo>
                    <a:pt x="243103" y="0"/>
                  </a:lnTo>
                  <a:lnTo>
                    <a:pt x="2609850" y="0"/>
                  </a:lnTo>
                  <a:lnTo>
                    <a:pt x="2658836" y="4938"/>
                  </a:lnTo>
                  <a:lnTo>
                    <a:pt x="2704463" y="19103"/>
                  </a:lnTo>
                  <a:lnTo>
                    <a:pt x="2745753" y="41516"/>
                  </a:lnTo>
                  <a:lnTo>
                    <a:pt x="2781728" y="71199"/>
                  </a:lnTo>
                  <a:lnTo>
                    <a:pt x="2811411" y="107174"/>
                  </a:lnTo>
                  <a:lnTo>
                    <a:pt x="2833824" y="148464"/>
                  </a:lnTo>
                  <a:lnTo>
                    <a:pt x="2847989" y="194091"/>
                  </a:lnTo>
                  <a:lnTo>
                    <a:pt x="2852928" y="243077"/>
                  </a:lnTo>
                  <a:lnTo>
                    <a:pt x="2852928" y="1215389"/>
                  </a:lnTo>
                  <a:lnTo>
                    <a:pt x="2847989" y="1264376"/>
                  </a:lnTo>
                  <a:lnTo>
                    <a:pt x="2833824" y="1310003"/>
                  </a:lnTo>
                  <a:lnTo>
                    <a:pt x="2811411" y="1351293"/>
                  </a:lnTo>
                  <a:lnTo>
                    <a:pt x="2781728" y="1387268"/>
                  </a:lnTo>
                  <a:lnTo>
                    <a:pt x="2745753" y="1416951"/>
                  </a:lnTo>
                  <a:lnTo>
                    <a:pt x="2704463" y="1439364"/>
                  </a:lnTo>
                  <a:lnTo>
                    <a:pt x="2658836" y="1453529"/>
                  </a:lnTo>
                  <a:lnTo>
                    <a:pt x="2609850" y="1458468"/>
                  </a:lnTo>
                  <a:lnTo>
                    <a:pt x="243103" y="1458468"/>
                  </a:lnTo>
                  <a:lnTo>
                    <a:pt x="194108" y="1453529"/>
                  </a:lnTo>
                  <a:lnTo>
                    <a:pt x="148475" y="1439364"/>
                  </a:lnTo>
                  <a:lnTo>
                    <a:pt x="107181" y="1416951"/>
                  </a:lnTo>
                  <a:lnTo>
                    <a:pt x="71202" y="1387268"/>
                  </a:lnTo>
                  <a:lnTo>
                    <a:pt x="41517" y="1351293"/>
                  </a:lnTo>
                  <a:lnTo>
                    <a:pt x="19103" y="1310003"/>
                  </a:lnTo>
                  <a:lnTo>
                    <a:pt x="4938" y="1264376"/>
                  </a:lnTo>
                  <a:lnTo>
                    <a:pt x="0" y="1215389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0765" y="1668271"/>
            <a:ext cx="2591435" cy="12877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Bạn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1800" spc="7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800" spc="9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1800" spc="9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mà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bạn</a:t>
            </a:r>
            <a:r>
              <a:rPr sz="1800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1800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1800" spc="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800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cũng</a:t>
            </a:r>
            <a:r>
              <a:rPr sz="1800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sz="1800" spc="8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trọng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49701" y="3267075"/>
            <a:ext cx="5097780" cy="1192530"/>
            <a:chOff x="3449701" y="3267075"/>
            <a:chExt cx="5097780" cy="119253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2401" y="3279775"/>
              <a:ext cx="5071999" cy="11667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62401" y="3279775"/>
              <a:ext cx="5072380" cy="1167130"/>
            </a:xfrm>
            <a:custGeom>
              <a:avLst/>
              <a:gdLst/>
              <a:ahLst/>
              <a:cxnLst/>
              <a:rect l="l" t="t" r="r" b="b"/>
              <a:pathLst>
                <a:path w="5072380" h="1167129">
                  <a:moveTo>
                    <a:pt x="5071999" y="194437"/>
                  </a:moveTo>
                  <a:lnTo>
                    <a:pt x="5071999" y="972312"/>
                  </a:lnTo>
                  <a:lnTo>
                    <a:pt x="5066860" y="1016912"/>
                  </a:lnTo>
                  <a:lnTo>
                    <a:pt x="5052224" y="1057845"/>
                  </a:lnTo>
                  <a:lnTo>
                    <a:pt x="5029261" y="1093946"/>
                  </a:lnTo>
                  <a:lnTo>
                    <a:pt x="4999143" y="1124051"/>
                  </a:lnTo>
                  <a:lnTo>
                    <a:pt x="4963040" y="1146996"/>
                  </a:lnTo>
                  <a:lnTo>
                    <a:pt x="4922122" y="1161616"/>
                  </a:lnTo>
                  <a:lnTo>
                    <a:pt x="4877562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877562" y="0"/>
                  </a:lnTo>
                  <a:lnTo>
                    <a:pt x="4922122" y="5138"/>
                  </a:lnTo>
                  <a:lnTo>
                    <a:pt x="4963040" y="19774"/>
                  </a:lnTo>
                  <a:lnTo>
                    <a:pt x="4999143" y="42737"/>
                  </a:lnTo>
                  <a:lnTo>
                    <a:pt x="5029261" y="72855"/>
                  </a:lnTo>
                  <a:lnTo>
                    <a:pt x="5052224" y="108958"/>
                  </a:lnTo>
                  <a:lnTo>
                    <a:pt x="5066860" y="149876"/>
                  </a:lnTo>
                  <a:lnTo>
                    <a:pt x="5071999" y="194437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41903" y="3538550"/>
            <a:ext cx="485711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5"/>
              </a:spcBef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Bạn</a:t>
            </a:r>
            <a:r>
              <a:rPr sz="2000" spc="3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3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000" spc="3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thay</a:t>
            </a:r>
            <a:r>
              <a:rPr sz="2000" spc="3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r>
              <a:rPr sz="2000" spc="3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3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bạn</a:t>
            </a:r>
            <a:r>
              <a:rPr sz="2000" spc="3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000" spc="3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bộ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não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bạn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spc="-10" dirty="0">
                <a:solidFill>
                  <a:srgbClr val="00091E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6900" y="3121025"/>
            <a:ext cx="2878455" cy="1483995"/>
            <a:chOff x="596900" y="3121025"/>
            <a:chExt cx="2878455" cy="1483995"/>
          </a:xfrm>
        </p:grpSpPr>
        <p:sp>
          <p:nvSpPr>
            <p:cNvPr id="15" name="object 15"/>
            <p:cNvSpPr/>
            <p:nvPr/>
          </p:nvSpPr>
          <p:spPr>
            <a:xfrm>
              <a:off x="609600" y="3133725"/>
              <a:ext cx="2853055" cy="1458595"/>
            </a:xfrm>
            <a:custGeom>
              <a:avLst/>
              <a:gdLst/>
              <a:ahLst/>
              <a:cxnLst/>
              <a:rect l="l" t="t" r="r" b="b"/>
              <a:pathLst>
                <a:path w="2853054" h="1458595">
                  <a:moveTo>
                    <a:pt x="2609850" y="0"/>
                  </a:moveTo>
                  <a:lnTo>
                    <a:pt x="243103" y="0"/>
                  </a:lnTo>
                  <a:lnTo>
                    <a:pt x="194108" y="4938"/>
                  </a:lnTo>
                  <a:lnTo>
                    <a:pt x="148475" y="19103"/>
                  </a:lnTo>
                  <a:lnTo>
                    <a:pt x="107181" y="41516"/>
                  </a:lnTo>
                  <a:lnTo>
                    <a:pt x="71202" y="71199"/>
                  </a:lnTo>
                  <a:lnTo>
                    <a:pt x="41517" y="107174"/>
                  </a:lnTo>
                  <a:lnTo>
                    <a:pt x="19103" y="148464"/>
                  </a:lnTo>
                  <a:lnTo>
                    <a:pt x="4938" y="194091"/>
                  </a:lnTo>
                  <a:lnTo>
                    <a:pt x="0" y="243077"/>
                  </a:lnTo>
                  <a:lnTo>
                    <a:pt x="0" y="1215517"/>
                  </a:lnTo>
                  <a:lnTo>
                    <a:pt x="4938" y="1264503"/>
                  </a:lnTo>
                  <a:lnTo>
                    <a:pt x="19103" y="1310130"/>
                  </a:lnTo>
                  <a:lnTo>
                    <a:pt x="41517" y="1351420"/>
                  </a:lnTo>
                  <a:lnTo>
                    <a:pt x="71202" y="1387395"/>
                  </a:lnTo>
                  <a:lnTo>
                    <a:pt x="107181" y="1417078"/>
                  </a:lnTo>
                  <a:lnTo>
                    <a:pt x="148475" y="1439491"/>
                  </a:lnTo>
                  <a:lnTo>
                    <a:pt x="194108" y="1453656"/>
                  </a:lnTo>
                  <a:lnTo>
                    <a:pt x="243103" y="1458595"/>
                  </a:lnTo>
                  <a:lnTo>
                    <a:pt x="2609850" y="1458595"/>
                  </a:lnTo>
                  <a:lnTo>
                    <a:pt x="2658836" y="1453656"/>
                  </a:lnTo>
                  <a:lnTo>
                    <a:pt x="2704463" y="1439491"/>
                  </a:lnTo>
                  <a:lnTo>
                    <a:pt x="2745753" y="1417078"/>
                  </a:lnTo>
                  <a:lnTo>
                    <a:pt x="2781728" y="1387395"/>
                  </a:lnTo>
                  <a:lnTo>
                    <a:pt x="2811411" y="1351420"/>
                  </a:lnTo>
                  <a:lnTo>
                    <a:pt x="2833824" y="1310130"/>
                  </a:lnTo>
                  <a:lnTo>
                    <a:pt x="2847989" y="1264503"/>
                  </a:lnTo>
                  <a:lnTo>
                    <a:pt x="2852928" y="1215517"/>
                  </a:lnTo>
                  <a:lnTo>
                    <a:pt x="2852928" y="243077"/>
                  </a:lnTo>
                  <a:lnTo>
                    <a:pt x="2847989" y="194091"/>
                  </a:lnTo>
                  <a:lnTo>
                    <a:pt x="2833824" y="148464"/>
                  </a:lnTo>
                  <a:lnTo>
                    <a:pt x="2811411" y="107174"/>
                  </a:lnTo>
                  <a:lnTo>
                    <a:pt x="2781728" y="71199"/>
                  </a:lnTo>
                  <a:lnTo>
                    <a:pt x="2745753" y="41516"/>
                  </a:lnTo>
                  <a:lnTo>
                    <a:pt x="2704463" y="19103"/>
                  </a:lnTo>
                  <a:lnTo>
                    <a:pt x="2658836" y="4938"/>
                  </a:lnTo>
                  <a:lnTo>
                    <a:pt x="2609850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" y="3133725"/>
              <a:ext cx="2853055" cy="1458595"/>
            </a:xfrm>
            <a:custGeom>
              <a:avLst/>
              <a:gdLst/>
              <a:ahLst/>
              <a:cxnLst/>
              <a:rect l="l" t="t" r="r" b="b"/>
              <a:pathLst>
                <a:path w="2853054" h="1458595">
                  <a:moveTo>
                    <a:pt x="0" y="243077"/>
                  </a:moveTo>
                  <a:lnTo>
                    <a:pt x="4938" y="194091"/>
                  </a:lnTo>
                  <a:lnTo>
                    <a:pt x="19103" y="148464"/>
                  </a:lnTo>
                  <a:lnTo>
                    <a:pt x="41517" y="107174"/>
                  </a:lnTo>
                  <a:lnTo>
                    <a:pt x="71202" y="71199"/>
                  </a:lnTo>
                  <a:lnTo>
                    <a:pt x="107181" y="41516"/>
                  </a:lnTo>
                  <a:lnTo>
                    <a:pt x="148475" y="19103"/>
                  </a:lnTo>
                  <a:lnTo>
                    <a:pt x="194108" y="4938"/>
                  </a:lnTo>
                  <a:lnTo>
                    <a:pt x="243103" y="0"/>
                  </a:lnTo>
                  <a:lnTo>
                    <a:pt x="2609850" y="0"/>
                  </a:lnTo>
                  <a:lnTo>
                    <a:pt x="2658836" y="4938"/>
                  </a:lnTo>
                  <a:lnTo>
                    <a:pt x="2704463" y="19103"/>
                  </a:lnTo>
                  <a:lnTo>
                    <a:pt x="2745753" y="41516"/>
                  </a:lnTo>
                  <a:lnTo>
                    <a:pt x="2781728" y="71199"/>
                  </a:lnTo>
                  <a:lnTo>
                    <a:pt x="2811411" y="107174"/>
                  </a:lnTo>
                  <a:lnTo>
                    <a:pt x="2833824" y="148464"/>
                  </a:lnTo>
                  <a:lnTo>
                    <a:pt x="2847989" y="194091"/>
                  </a:lnTo>
                  <a:lnTo>
                    <a:pt x="2852928" y="243077"/>
                  </a:lnTo>
                  <a:lnTo>
                    <a:pt x="2852928" y="1215517"/>
                  </a:lnTo>
                  <a:lnTo>
                    <a:pt x="2847989" y="1264503"/>
                  </a:lnTo>
                  <a:lnTo>
                    <a:pt x="2833824" y="1310130"/>
                  </a:lnTo>
                  <a:lnTo>
                    <a:pt x="2811411" y="1351420"/>
                  </a:lnTo>
                  <a:lnTo>
                    <a:pt x="2781728" y="1387395"/>
                  </a:lnTo>
                  <a:lnTo>
                    <a:pt x="2745753" y="1417078"/>
                  </a:lnTo>
                  <a:lnTo>
                    <a:pt x="2704463" y="1439491"/>
                  </a:lnTo>
                  <a:lnTo>
                    <a:pt x="2658836" y="1453656"/>
                  </a:lnTo>
                  <a:lnTo>
                    <a:pt x="2609850" y="1458595"/>
                  </a:lnTo>
                  <a:lnTo>
                    <a:pt x="243103" y="1458595"/>
                  </a:lnTo>
                  <a:lnTo>
                    <a:pt x="194108" y="1453656"/>
                  </a:lnTo>
                  <a:lnTo>
                    <a:pt x="148475" y="1439491"/>
                  </a:lnTo>
                  <a:lnTo>
                    <a:pt x="107181" y="1417078"/>
                  </a:lnTo>
                  <a:lnTo>
                    <a:pt x="71202" y="1387395"/>
                  </a:lnTo>
                  <a:lnTo>
                    <a:pt x="41517" y="1351420"/>
                  </a:lnTo>
                  <a:lnTo>
                    <a:pt x="19103" y="1310130"/>
                  </a:lnTo>
                  <a:lnTo>
                    <a:pt x="4938" y="1264503"/>
                  </a:lnTo>
                  <a:lnTo>
                    <a:pt x="0" y="1215517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0765" y="3200527"/>
            <a:ext cx="2591435" cy="12877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1800" spc="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sz="1800" spc="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sz="1800" spc="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1800" spc="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IQ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bạn,</a:t>
            </a:r>
            <a:r>
              <a:rPr sz="1800" spc="1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bạn</a:t>
            </a:r>
            <a:r>
              <a:rPr sz="1800" spc="22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1800" spc="22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sz="1800" spc="229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1800" spc="229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chất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lượng</a:t>
            </a:r>
            <a:r>
              <a:rPr sz="1800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1800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suy</a:t>
            </a:r>
            <a:r>
              <a:rPr sz="1800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nghĩ</a:t>
            </a:r>
            <a:r>
              <a:rPr sz="1800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của bạn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49701" y="4653026"/>
            <a:ext cx="5097780" cy="1484630"/>
            <a:chOff x="3449701" y="4653026"/>
            <a:chExt cx="5097780" cy="148463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401" y="4665726"/>
              <a:ext cx="5071999" cy="14588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62401" y="4665726"/>
              <a:ext cx="5072380" cy="1459230"/>
            </a:xfrm>
            <a:custGeom>
              <a:avLst/>
              <a:gdLst/>
              <a:ahLst/>
              <a:cxnLst/>
              <a:rect l="l" t="t" r="r" b="b"/>
              <a:pathLst>
                <a:path w="5072380" h="1459229">
                  <a:moveTo>
                    <a:pt x="5071999" y="243078"/>
                  </a:moveTo>
                  <a:lnTo>
                    <a:pt x="5071999" y="1215694"/>
                  </a:lnTo>
                  <a:lnTo>
                    <a:pt x="5068045" y="1264698"/>
                  </a:lnTo>
                  <a:lnTo>
                    <a:pt x="5056709" y="1310341"/>
                  </a:lnTo>
                  <a:lnTo>
                    <a:pt x="5038773" y="1351644"/>
                  </a:lnTo>
                  <a:lnTo>
                    <a:pt x="5015023" y="1387630"/>
                  </a:lnTo>
                  <a:lnTo>
                    <a:pt x="4986242" y="1417321"/>
                  </a:lnTo>
                  <a:lnTo>
                    <a:pt x="4953216" y="1439740"/>
                  </a:lnTo>
                  <a:lnTo>
                    <a:pt x="4916727" y="1453908"/>
                  </a:lnTo>
                  <a:lnTo>
                    <a:pt x="4877562" y="1458849"/>
                  </a:lnTo>
                  <a:lnTo>
                    <a:pt x="0" y="1458849"/>
                  </a:lnTo>
                  <a:lnTo>
                    <a:pt x="0" y="0"/>
                  </a:lnTo>
                  <a:lnTo>
                    <a:pt x="4877562" y="0"/>
                  </a:lnTo>
                  <a:lnTo>
                    <a:pt x="4922122" y="6420"/>
                  </a:lnTo>
                  <a:lnTo>
                    <a:pt x="4963040" y="24708"/>
                  </a:lnTo>
                  <a:lnTo>
                    <a:pt x="4999143" y="53404"/>
                  </a:lnTo>
                  <a:lnTo>
                    <a:pt x="5029261" y="91049"/>
                  </a:lnTo>
                  <a:lnTo>
                    <a:pt x="5052224" y="136182"/>
                  </a:lnTo>
                  <a:lnTo>
                    <a:pt x="5066860" y="187345"/>
                  </a:lnTo>
                  <a:lnTo>
                    <a:pt x="5071999" y="243078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41903" y="4933899"/>
            <a:ext cx="4857115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39395" marR="5080" indent="-226695" algn="just">
              <a:lnSpc>
                <a:spcPts val="2160"/>
              </a:lnSpc>
              <a:spcBef>
                <a:spcPts val="375"/>
              </a:spcBef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Nếu</a:t>
            </a:r>
            <a:r>
              <a:rPr sz="2000" spc="30" dirty="0">
                <a:solidFill>
                  <a:srgbClr val="000308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bạn</a:t>
            </a:r>
            <a:r>
              <a:rPr sz="2000" spc="25" dirty="0">
                <a:solidFill>
                  <a:srgbClr val="000308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25" dirty="0">
                <a:solidFill>
                  <a:srgbClr val="000308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000" spc="30" dirty="0">
                <a:solidFill>
                  <a:srgbClr val="000308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000" spc="35" dirty="0">
                <a:solidFill>
                  <a:srgbClr val="000308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000" spc="30" dirty="0">
                <a:solidFill>
                  <a:srgbClr val="000308"/>
                </a:solidFill>
                <a:latin typeface="Arial"/>
                <a:cs typeface="Arial"/>
              </a:rPr>
              <a:t>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000" spc="35" dirty="0">
                <a:solidFill>
                  <a:srgbClr val="000308"/>
                </a:solidFill>
                <a:latin typeface="Arial"/>
                <a:cs typeface="Arial"/>
              </a:rPr>
              <a:t>  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hoàn 	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thiện</a:t>
            </a:r>
            <a:r>
              <a:rPr sz="20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bạn</a:t>
            </a:r>
            <a:r>
              <a:rPr sz="2000" spc="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000" spc="2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biết</a:t>
            </a:r>
            <a:r>
              <a:rPr sz="20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phải</a:t>
            </a:r>
            <a:r>
              <a:rPr sz="2000" spc="2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000" spc="2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gì</a:t>
            </a:r>
            <a:r>
              <a:rPr sz="2000" spc="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với 	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những</a:t>
            </a:r>
            <a:r>
              <a:rPr sz="20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mà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nó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tạo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ra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6900" y="4653026"/>
            <a:ext cx="2878455" cy="1483995"/>
            <a:chOff x="596900" y="4653026"/>
            <a:chExt cx="2878455" cy="1483995"/>
          </a:xfrm>
        </p:grpSpPr>
        <p:sp>
          <p:nvSpPr>
            <p:cNvPr id="23" name="object 23"/>
            <p:cNvSpPr/>
            <p:nvPr/>
          </p:nvSpPr>
          <p:spPr>
            <a:xfrm>
              <a:off x="609600" y="4665726"/>
              <a:ext cx="2853055" cy="1458595"/>
            </a:xfrm>
            <a:custGeom>
              <a:avLst/>
              <a:gdLst/>
              <a:ahLst/>
              <a:cxnLst/>
              <a:rect l="l" t="t" r="r" b="b"/>
              <a:pathLst>
                <a:path w="2853054" h="1458595">
                  <a:moveTo>
                    <a:pt x="2609850" y="0"/>
                  </a:moveTo>
                  <a:lnTo>
                    <a:pt x="243103" y="0"/>
                  </a:lnTo>
                  <a:lnTo>
                    <a:pt x="194108" y="4938"/>
                  </a:lnTo>
                  <a:lnTo>
                    <a:pt x="148475" y="19103"/>
                  </a:lnTo>
                  <a:lnTo>
                    <a:pt x="107181" y="41516"/>
                  </a:lnTo>
                  <a:lnTo>
                    <a:pt x="71202" y="71199"/>
                  </a:lnTo>
                  <a:lnTo>
                    <a:pt x="41517" y="107174"/>
                  </a:lnTo>
                  <a:lnTo>
                    <a:pt x="19103" y="148464"/>
                  </a:lnTo>
                  <a:lnTo>
                    <a:pt x="4938" y="194091"/>
                  </a:lnTo>
                  <a:lnTo>
                    <a:pt x="0" y="243078"/>
                  </a:lnTo>
                  <a:lnTo>
                    <a:pt x="0" y="1215402"/>
                  </a:lnTo>
                  <a:lnTo>
                    <a:pt x="4938" y="1264392"/>
                  </a:lnTo>
                  <a:lnTo>
                    <a:pt x="19103" y="1310023"/>
                  </a:lnTo>
                  <a:lnTo>
                    <a:pt x="41517" y="1351315"/>
                  </a:lnTo>
                  <a:lnTo>
                    <a:pt x="71202" y="1387292"/>
                  </a:lnTo>
                  <a:lnTo>
                    <a:pt x="107181" y="1416976"/>
                  </a:lnTo>
                  <a:lnTo>
                    <a:pt x="148475" y="1439389"/>
                  </a:lnTo>
                  <a:lnTo>
                    <a:pt x="194108" y="1453554"/>
                  </a:lnTo>
                  <a:lnTo>
                    <a:pt x="243103" y="1458493"/>
                  </a:lnTo>
                  <a:lnTo>
                    <a:pt x="2609850" y="1458493"/>
                  </a:lnTo>
                  <a:lnTo>
                    <a:pt x="2658836" y="1453554"/>
                  </a:lnTo>
                  <a:lnTo>
                    <a:pt x="2704463" y="1439389"/>
                  </a:lnTo>
                  <a:lnTo>
                    <a:pt x="2745753" y="1416976"/>
                  </a:lnTo>
                  <a:lnTo>
                    <a:pt x="2781728" y="1387292"/>
                  </a:lnTo>
                  <a:lnTo>
                    <a:pt x="2811411" y="1351315"/>
                  </a:lnTo>
                  <a:lnTo>
                    <a:pt x="2833824" y="1310023"/>
                  </a:lnTo>
                  <a:lnTo>
                    <a:pt x="2847989" y="1264392"/>
                  </a:lnTo>
                  <a:lnTo>
                    <a:pt x="2852928" y="1215402"/>
                  </a:lnTo>
                  <a:lnTo>
                    <a:pt x="2852928" y="243078"/>
                  </a:lnTo>
                  <a:lnTo>
                    <a:pt x="2847989" y="194091"/>
                  </a:lnTo>
                  <a:lnTo>
                    <a:pt x="2833824" y="148464"/>
                  </a:lnTo>
                  <a:lnTo>
                    <a:pt x="2811411" y="107174"/>
                  </a:lnTo>
                  <a:lnTo>
                    <a:pt x="2781728" y="71199"/>
                  </a:lnTo>
                  <a:lnTo>
                    <a:pt x="2745753" y="41516"/>
                  </a:lnTo>
                  <a:lnTo>
                    <a:pt x="2704463" y="19103"/>
                  </a:lnTo>
                  <a:lnTo>
                    <a:pt x="2658836" y="4938"/>
                  </a:lnTo>
                  <a:lnTo>
                    <a:pt x="2609850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9600" y="4665726"/>
              <a:ext cx="2853055" cy="1458595"/>
            </a:xfrm>
            <a:custGeom>
              <a:avLst/>
              <a:gdLst/>
              <a:ahLst/>
              <a:cxnLst/>
              <a:rect l="l" t="t" r="r" b="b"/>
              <a:pathLst>
                <a:path w="2853054" h="1458595">
                  <a:moveTo>
                    <a:pt x="0" y="243078"/>
                  </a:moveTo>
                  <a:lnTo>
                    <a:pt x="4938" y="194091"/>
                  </a:lnTo>
                  <a:lnTo>
                    <a:pt x="19103" y="148464"/>
                  </a:lnTo>
                  <a:lnTo>
                    <a:pt x="41517" y="107174"/>
                  </a:lnTo>
                  <a:lnTo>
                    <a:pt x="71202" y="71199"/>
                  </a:lnTo>
                  <a:lnTo>
                    <a:pt x="107181" y="41516"/>
                  </a:lnTo>
                  <a:lnTo>
                    <a:pt x="148475" y="19103"/>
                  </a:lnTo>
                  <a:lnTo>
                    <a:pt x="194108" y="4938"/>
                  </a:lnTo>
                  <a:lnTo>
                    <a:pt x="243103" y="0"/>
                  </a:lnTo>
                  <a:lnTo>
                    <a:pt x="2609850" y="0"/>
                  </a:lnTo>
                  <a:lnTo>
                    <a:pt x="2658836" y="4938"/>
                  </a:lnTo>
                  <a:lnTo>
                    <a:pt x="2704463" y="19103"/>
                  </a:lnTo>
                  <a:lnTo>
                    <a:pt x="2745753" y="41516"/>
                  </a:lnTo>
                  <a:lnTo>
                    <a:pt x="2781728" y="71199"/>
                  </a:lnTo>
                  <a:lnTo>
                    <a:pt x="2811411" y="107174"/>
                  </a:lnTo>
                  <a:lnTo>
                    <a:pt x="2833824" y="148464"/>
                  </a:lnTo>
                  <a:lnTo>
                    <a:pt x="2847989" y="194091"/>
                  </a:lnTo>
                  <a:lnTo>
                    <a:pt x="2852928" y="243078"/>
                  </a:lnTo>
                  <a:lnTo>
                    <a:pt x="2852928" y="1215402"/>
                  </a:lnTo>
                  <a:lnTo>
                    <a:pt x="2847989" y="1264392"/>
                  </a:lnTo>
                  <a:lnTo>
                    <a:pt x="2833824" y="1310023"/>
                  </a:lnTo>
                  <a:lnTo>
                    <a:pt x="2811411" y="1351315"/>
                  </a:lnTo>
                  <a:lnTo>
                    <a:pt x="2781728" y="1387292"/>
                  </a:lnTo>
                  <a:lnTo>
                    <a:pt x="2745753" y="1416976"/>
                  </a:lnTo>
                  <a:lnTo>
                    <a:pt x="2704463" y="1439389"/>
                  </a:lnTo>
                  <a:lnTo>
                    <a:pt x="2658836" y="1453554"/>
                  </a:lnTo>
                  <a:lnTo>
                    <a:pt x="2609850" y="1458493"/>
                  </a:lnTo>
                  <a:lnTo>
                    <a:pt x="243103" y="1458493"/>
                  </a:lnTo>
                  <a:lnTo>
                    <a:pt x="194108" y="1453554"/>
                  </a:lnTo>
                  <a:lnTo>
                    <a:pt x="148475" y="1439389"/>
                  </a:lnTo>
                  <a:lnTo>
                    <a:pt x="107181" y="1416976"/>
                  </a:lnTo>
                  <a:lnTo>
                    <a:pt x="71202" y="1387292"/>
                  </a:lnTo>
                  <a:lnTo>
                    <a:pt x="41517" y="1351315"/>
                  </a:lnTo>
                  <a:lnTo>
                    <a:pt x="19103" y="1310023"/>
                  </a:lnTo>
                  <a:lnTo>
                    <a:pt x="4938" y="1264392"/>
                  </a:lnTo>
                  <a:lnTo>
                    <a:pt x="0" y="1215402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51077" y="5103367"/>
            <a:ext cx="216916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7015" marR="5080" indent="-23495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Lãng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phí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thời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gian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tiền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bạc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bạn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286000" y="533400"/>
            <a:ext cx="67056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Thành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phần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quan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trọng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nhất</a:t>
            </a:r>
            <a:r>
              <a:rPr sz="3200" b="0" spc="-6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–</a:t>
            </a:r>
            <a:r>
              <a:rPr sz="3200" b="0" spc="-25" dirty="0">
                <a:latin typeface="Arial"/>
                <a:cs typeface="Arial"/>
              </a:rPr>
              <a:t> Bạn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808226"/>
            <a:ext cx="7950200" cy="1176655"/>
            <a:chOff x="596900" y="1808226"/>
            <a:chExt cx="7950200" cy="1176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820926"/>
              <a:ext cx="7924800" cy="11507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" y="1820926"/>
              <a:ext cx="7924800" cy="1151255"/>
            </a:xfrm>
            <a:custGeom>
              <a:avLst/>
              <a:gdLst/>
              <a:ahLst/>
              <a:cxnLst/>
              <a:rect l="l" t="t" r="r" b="b"/>
              <a:pathLst>
                <a:path w="7924800" h="1151255">
                  <a:moveTo>
                    <a:pt x="7924800" y="191770"/>
                  </a:moveTo>
                  <a:lnTo>
                    <a:pt x="7924800" y="958976"/>
                  </a:lnTo>
                  <a:lnTo>
                    <a:pt x="7919814" y="987316"/>
                  </a:lnTo>
                  <a:lnTo>
                    <a:pt x="7882059" y="1039825"/>
                  </a:lnTo>
                  <a:lnTo>
                    <a:pt x="7850712" y="1063400"/>
                  </a:lnTo>
                  <a:lnTo>
                    <a:pt x="7811998" y="1084794"/>
                  </a:lnTo>
                  <a:lnTo>
                    <a:pt x="7766628" y="1103711"/>
                  </a:lnTo>
                  <a:lnTo>
                    <a:pt x="7715312" y="1119853"/>
                  </a:lnTo>
                  <a:lnTo>
                    <a:pt x="7658762" y="1132924"/>
                  </a:lnTo>
                  <a:lnTo>
                    <a:pt x="7597687" y="1142628"/>
                  </a:lnTo>
                  <a:lnTo>
                    <a:pt x="7532798" y="1148667"/>
                  </a:lnTo>
                  <a:lnTo>
                    <a:pt x="7464806" y="1150747"/>
                  </a:lnTo>
                  <a:lnTo>
                    <a:pt x="0" y="1150747"/>
                  </a:lnTo>
                  <a:lnTo>
                    <a:pt x="0" y="0"/>
                  </a:lnTo>
                  <a:lnTo>
                    <a:pt x="7464806" y="0"/>
                  </a:lnTo>
                  <a:lnTo>
                    <a:pt x="7532798" y="2079"/>
                  </a:lnTo>
                  <a:lnTo>
                    <a:pt x="7597687" y="8118"/>
                  </a:lnTo>
                  <a:lnTo>
                    <a:pt x="7658762" y="17822"/>
                  </a:lnTo>
                  <a:lnTo>
                    <a:pt x="7715312" y="30893"/>
                  </a:lnTo>
                  <a:lnTo>
                    <a:pt x="7766628" y="47035"/>
                  </a:lnTo>
                  <a:lnTo>
                    <a:pt x="7811998" y="65952"/>
                  </a:lnTo>
                  <a:lnTo>
                    <a:pt x="7850712" y="87346"/>
                  </a:lnTo>
                  <a:lnTo>
                    <a:pt x="7882059" y="110921"/>
                  </a:lnTo>
                  <a:lnTo>
                    <a:pt x="7919814" y="163430"/>
                  </a:lnTo>
                  <a:lnTo>
                    <a:pt x="7924800" y="19177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2300" y="1846021"/>
            <a:ext cx="7838440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6830" marR="54610" algn="just">
              <a:lnSpc>
                <a:spcPts val="2590"/>
              </a:lnSpc>
              <a:spcBef>
                <a:spcPts val="43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Cân</a:t>
            </a:r>
            <a:r>
              <a:rPr sz="2400" spc="3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nhắc</a:t>
            </a:r>
            <a:r>
              <a:rPr sz="2400" spc="3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lựa</a:t>
            </a:r>
            <a:r>
              <a:rPr sz="2400" spc="3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chọn</a:t>
            </a:r>
            <a:r>
              <a:rPr sz="2400" spc="3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thay</a:t>
            </a:r>
            <a:r>
              <a:rPr sz="2400" spc="3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thế</a:t>
            </a:r>
            <a:r>
              <a:rPr sz="2400" spc="3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400" spc="3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nghệ</a:t>
            </a:r>
            <a:r>
              <a:rPr sz="2400" spc="3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thấp</a:t>
            </a:r>
            <a:r>
              <a:rPr sz="2400" spc="3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400" spc="37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công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nghệ</a:t>
            </a:r>
            <a:r>
              <a:rPr sz="2400" spc="1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r>
              <a:rPr sz="2400" spc="1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khi</a:t>
            </a:r>
            <a:r>
              <a:rPr sz="2400" spc="1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phần</a:t>
            </a:r>
            <a:r>
              <a:rPr sz="2400" spc="1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r>
              <a:rPr sz="2400" spc="1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1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400" spc="1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400" spc="1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4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chuyển</a:t>
            </a:r>
            <a:r>
              <a:rPr sz="2400" spc="1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giao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24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sang</a:t>
            </a:r>
            <a:r>
              <a:rPr sz="24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máy</a:t>
            </a:r>
            <a:r>
              <a:rPr sz="24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2400" spc="-20" dirty="0">
                <a:solidFill>
                  <a:srgbClr val="00091E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49701" y="3111500"/>
            <a:ext cx="5097780" cy="3027680"/>
            <a:chOff x="3449701" y="3111500"/>
            <a:chExt cx="5097780" cy="30276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401" y="3124200"/>
              <a:ext cx="5071999" cy="30019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62401" y="3124200"/>
              <a:ext cx="5072380" cy="3002280"/>
            </a:xfrm>
            <a:custGeom>
              <a:avLst/>
              <a:gdLst/>
              <a:ahLst/>
              <a:cxnLst/>
              <a:rect l="l" t="t" r="r" b="b"/>
              <a:pathLst>
                <a:path w="5072380" h="3002279">
                  <a:moveTo>
                    <a:pt x="5071999" y="500380"/>
                  </a:moveTo>
                  <a:lnTo>
                    <a:pt x="5071999" y="2501620"/>
                  </a:lnTo>
                  <a:lnTo>
                    <a:pt x="5070018" y="2559970"/>
                  </a:lnTo>
                  <a:lnTo>
                    <a:pt x="5064222" y="2616342"/>
                  </a:lnTo>
                  <a:lnTo>
                    <a:pt x="5054834" y="2670363"/>
                  </a:lnTo>
                  <a:lnTo>
                    <a:pt x="5042072" y="2721656"/>
                  </a:lnTo>
                  <a:lnTo>
                    <a:pt x="5026160" y="2769845"/>
                  </a:lnTo>
                  <a:lnTo>
                    <a:pt x="5007317" y="2814557"/>
                  </a:lnTo>
                  <a:lnTo>
                    <a:pt x="4985766" y="2855414"/>
                  </a:lnTo>
                  <a:lnTo>
                    <a:pt x="4961725" y="2892041"/>
                  </a:lnTo>
                  <a:lnTo>
                    <a:pt x="4935418" y="2924064"/>
                  </a:lnTo>
                  <a:lnTo>
                    <a:pt x="4907065" y="2951106"/>
                  </a:lnTo>
                  <a:lnTo>
                    <a:pt x="4845105" y="2988747"/>
                  </a:lnTo>
                  <a:lnTo>
                    <a:pt x="4777613" y="3001962"/>
                  </a:lnTo>
                  <a:lnTo>
                    <a:pt x="0" y="3001962"/>
                  </a:lnTo>
                  <a:lnTo>
                    <a:pt x="0" y="0"/>
                  </a:lnTo>
                  <a:lnTo>
                    <a:pt x="4777613" y="0"/>
                  </a:lnTo>
                  <a:lnTo>
                    <a:pt x="4811940" y="3366"/>
                  </a:lnTo>
                  <a:lnTo>
                    <a:pt x="4876887" y="29171"/>
                  </a:lnTo>
                  <a:lnTo>
                    <a:pt x="4935418" y="77903"/>
                  </a:lnTo>
                  <a:lnTo>
                    <a:pt x="4961725" y="109927"/>
                  </a:lnTo>
                  <a:lnTo>
                    <a:pt x="4985765" y="146557"/>
                  </a:lnTo>
                  <a:lnTo>
                    <a:pt x="5007317" y="187417"/>
                  </a:lnTo>
                  <a:lnTo>
                    <a:pt x="5026160" y="232132"/>
                  </a:lnTo>
                  <a:lnTo>
                    <a:pt x="5042072" y="280325"/>
                  </a:lnTo>
                  <a:lnTo>
                    <a:pt x="5054834" y="331622"/>
                  </a:lnTo>
                  <a:lnTo>
                    <a:pt x="5064222" y="385647"/>
                  </a:lnTo>
                  <a:lnTo>
                    <a:pt x="5070018" y="442025"/>
                  </a:lnTo>
                  <a:lnTo>
                    <a:pt x="5071999" y="50038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99865" y="3249294"/>
            <a:ext cx="4812665" cy="27006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6364" indent="-113664">
              <a:lnSpc>
                <a:spcPct val="100000"/>
              </a:lnSpc>
              <a:spcBef>
                <a:spcPts val="204"/>
              </a:spcBef>
              <a:buChar char="•"/>
              <a:tabLst>
                <a:tab pos="126364" algn="l"/>
              </a:tabLst>
            </a:pP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Phần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cứng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mới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nào</a:t>
            </a:r>
            <a:r>
              <a:rPr sz="1800" spc="-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cần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dùng?</a:t>
            </a:r>
            <a:endParaRPr sz="1800">
              <a:latin typeface="Arial"/>
              <a:cs typeface="Arial"/>
            </a:endParaRPr>
          </a:p>
          <a:p>
            <a:pPr marL="126364" indent="-113664">
              <a:lnSpc>
                <a:spcPct val="100000"/>
              </a:lnSpc>
              <a:spcBef>
                <a:spcPts val="110"/>
              </a:spcBef>
              <a:buChar char="•"/>
              <a:tabLst>
                <a:tab pos="126364" algn="l"/>
              </a:tabLst>
            </a:pP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Chương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trình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nào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cần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bản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quyền?</a:t>
            </a:r>
            <a:endParaRPr sz="1800">
              <a:latin typeface="Arial"/>
              <a:cs typeface="Arial"/>
            </a:endParaRPr>
          </a:p>
          <a:p>
            <a:pPr marL="126364" indent="-113664">
              <a:lnSpc>
                <a:spcPct val="100000"/>
              </a:lnSpc>
              <a:spcBef>
                <a:spcPts val="110"/>
              </a:spcBef>
              <a:buChar char="•"/>
              <a:tabLst>
                <a:tab pos="126364" algn="l"/>
              </a:tabLst>
            </a:pP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Cơ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sở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dữ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liệu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nào cần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được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tạo?</a:t>
            </a:r>
            <a:endParaRPr sz="1800">
              <a:latin typeface="Arial"/>
              <a:cs typeface="Arial"/>
            </a:endParaRPr>
          </a:p>
          <a:p>
            <a:pPr marL="127000" marR="5080" indent="-114300">
              <a:lnSpc>
                <a:spcPts val="1939"/>
              </a:lnSpc>
              <a:spcBef>
                <a:spcPts val="355"/>
              </a:spcBef>
              <a:buChar char="•"/>
              <a:tabLst>
                <a:tab pos="127000" algn="l"/>
              </a:tabLst>
            </a:pP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Quy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trình</a:t>
            </a:r>
            <a:r>
              <a:rPr sz="1800" spc="-3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nào</a:t>
            </a:r>
            <a:r>
              <a:rPr sz="1800" spc="-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cần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được</a:t>
            </a:r>
            <a:r>
              <a:rPr sz="1800" spc="-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phát triển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cho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việc 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sử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dụng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và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quản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lý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HTTT?</a:t>
            </a:r>
            <a:endParaRPr sz="1800">
              <a:latin typeface="Arial"/>
              <a:cs typeface="Arial"/>
            </a:endParaRPr>
          </a:p>
          <a:p>
            <a:pPr marL="127000" marR="185420" indent="-114300">
              <a:lnSpc>
                <a:spcPct val="90000"/>
              </a:lnSpc>
              <a:spcBef>
                <a:spcPts val="300"/>
              </a:spcBef>
              <a:buChar char="•"/>
              <a:tabLst>
                <a:tab pos="127000" algn="l"/>
              </a:tabLst>
            </a:pP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Những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gì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sẽ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được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tác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động</a:t>
            </a:r>
            <a:r>
              <a:rPr sz="1800" spc="-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lên</a:t>
            </a:r>
            <a:r>
              <a:rPr sz="1800" spc="-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con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người?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Công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việc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nào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sẽ</a:t>
            </a:r>
            <a:r>
              <a:rPr sz="1800" spc="-3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thay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đổi?</a:t>
            </a:r>
            <a:r>
              <a:rPr sz="1800" spc="-1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Ai</a:t>
            </a:r>
            <a:r>
              <a:rPr sz="1800" spc="-3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cần</a:t>
            </a:r>
            <a:r>
              <a:rPr sz="1800" spc="-3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được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đào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tạo?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Công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nghệ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mới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sẽ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ảnh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hưởng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đến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tinh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thần</a:t>
            </a:r>
            <a:r>
              <a:rPr sz="1800" spc="-3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như</a:t>
            </a:r>
            <a:r>
              <a:rPr sz="1800" spc="-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thế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nào?</a:t>
            </a:r>
            <a:r>
              <a:rPr sz="1800" spc="-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Có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cần</a:t>
            </a:r>
            <a:r>
              <a:rPr sz="1800" spc="-3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phải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thuê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những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người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mới?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Có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cần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phải</a:t>
            </a:r>
            <a:r>
              <a:rPr sz="1800" spc="-10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tổ</a:t>
            </a:r>
            <a:r>
              <a:rPr sz="1800" spc="-2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E"/>
                </a:solidFill>
                <a:latin typeface="Arial"/>
                <a:cs typeface="Arial"/>
              </a:rPr>
              <a:t>chức</a:t>
            </a:r>
            <a:r>
              <a:rPr sz="1800" spc="-1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091E"/>
                </a:solidFill>
                <a:latin typeface="Arial"/>
                <a:cs typeface="Arial"/>
              </a:rPr>
              <a:t>lại?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6900" y="3263900"/>
            <a:ext cx="2878455" cy="2722880"/>
            <a:chOff x="596900" y="3263900"/>
            <a:chExt cx="2878455" cy="2722880"/>
          </a:xfrm>
        </p:grpSpPr>
        <p:sp>
          <p:nvSpPr>
            <p:cNvPr id="11" name="object 11"/>
            <p:cNvSpPr/>
            <p:nvPr/>
          </p:nvSpPr>
          <p:spPr>
            <a:xfrm>
              <a:off x="609600" y="3276600"/>
              <a:ext cx="2853055" cy="2697480"/>
            </a:xfrm>
            <a:custGeom>
              <a:avLst/>
              <a:gdLst/>
              <a:ahLst/>
              <a:cxnLst/>
              <a:rect l="l" t="t" r="r" b="b"/>
              <a:pathLst>
                <a:path w="2853054" h="2697479">
                  <a:moveTo>
                    <a:pt x="2484755" y="0"/>
                  </a:moveTo>
                  <a:lnTo>
                    <a:pt x="367944" y="0"/>
                  </a:lnTo>
                  <a:lnTo>
                    <a:pt x="325033" y="3024"/>
                  </a:lnTo>
                  <a:lnTo>
                    <a:pt x="283577" y="11874"/>
                  </a:lnTo>
                  <a:lnTo>
                    <a:pt x="243850" y="26211"/>
                  </a:lnTo>
                  <a:lnTo>
                    <a:pt x="206130" y="45697"/>
                  </a:lnTo>
                  <a:lnTo>
                    <a:pt x="170692" y="69996"/>
                  </a:lnTo>
                  <a:lnTo>
                    <a:pt x="137812" y="98771"/>
                  </a:lnTo>
                  <a:lnTo>
                    <a:pt x="107767" y="131683"/>
                  </a:lnTo>
                  <a:lnTo>
                    <a:pt x="80832" y="168395"/>
                  </a:lnTo>
                  <a:lnTo>
                    <a:pt x="57283" y="208570"/>
                  </a:lnTo>
                  <a:lnTo>
                    <a:pt x="37397" y="251870"/>
                  </a:lnTo>
                  <a:lnTo>
                    <a:pt x="21450" y="297959"/>
                  </a:lnTo>
                  <a:lnTo>
                    <a:pt x="9717" y="346498"/>
                  </a:lnTo>
                  <a:lnTo>
                    <a:pt x="2475" y="397151"/>
                  </a:lnTo>
                  <a:lnTo>
                    <a:pt x="0" y="449580"/>
                  </a:lnTo>
                  <a:lnTo>
                    <a:pt x="0" y="2247646"/>
                  </a:lnTo>
                  <a:lnTo>
                    <a:pt x="2475" y="2300066"/>
                  </a:lnTo>
                  <a:lnTo>
                    <a:pt x="9717" y="2350711"/>
                  </a:lnTo>
                  <a:lnTo>
                    <a:pt x="21450" y="2399243"/>
                  </a:lnTo>
                  <a:lnTo>
                    <a:pt x="37397" y="2445325"/>
                  </a:lnTo>
                  <a:lnTo>
                    <a:pt x="57283" y="2488620"/>
                  </a:lnTo>
                  <a:lnTo>
                    <a:pt x="80832" y="2528789"/>
                  </a:lnTo>
                  <a:lnTo>
                    <a:pt x="107767" y="2565496"/>
                  </a:lnTo>
                  <a:lnTo>
                    <a:pt x="137812" y="2598404"/>
                  </a:lnTo>
                  <a:lnTo>
                    <a:pt x="170692" y="2627174"/>
                  </a:lnTo>
                  <a:lnTo>
                    <a:pt x="206130" y="2651470"/>
                  </a:lnTo>
                  <a:lnTo>
                    <a:pt x="243850" y="2670954"/>
                  </a:lnTo>
                  <a:lnTo>
                    <a:pt x="283577" y="2685289"/>
                  </a:lnTo>
                  <a:lnTo>
                    <a:pt x="325033" y="2694138"/>
                  </a:lnTo>
                  <a:lnTo>
                    <a:pt x="367944" y="2697162"/>
                  </a:lnTo>
                  <a:lnTo>
                    <a:pt x="2484755" y="2697162"/>
                  </a:lnTo>
                  <a:lnTo>
                    <a:pt x="2527664" y="2694138"/>
                  </a:lnTo>
                  <a:lnTo>
                    <a:pt x="2569123" y="2685289"/>
                  </a:lnTo>
                  <a:lnTo>
                    <a:pt x="2608855" y="2670954"/>
                  </a:lnTo>
                  <a:lnTo>
                    <a:pt x="2646583" y="2651470"/>
                  </a:lnTo>
                  <a:lnTo>
                    <a:pt x="2682030" y="2627174"/>
                  </a:lnTo>
                  <a:lnTo>
                    <a:pt x="2714921" y="2598404"/>
                  </a:lnTo>
                  <a:lnTo>
                    <a:pt x="2744977" y="2565496"/>
                  </a:lnTo>
                  <a:lnTo>
                    <a:pt x="2771924" y="2528789"/>
                  </a:lnTo>
                  <a:lnTo>
                    <a:pt x="2795484" y="2488620"/>
                  </a:lnTo>
                  <a:lnTo>
                    <a:pt x="2815380" y="2445325"/>
                  </a:lnTo>
                  <a:lnTo>
                    <a:pt x="2831337" y="2399243"/>
                  </a:lnTo>
                  <a:lnTo>
                    <a:pt x="2843077" y="2350711"/>
                  </a:lnTo>
                  <a:lnTo>
                    <a:pt x="2850323" y="2300066"/>
                  </a:lnTo>
                  <a:lnTo>
                    <a:pt x="2852801" y="2247646"/>
                  </a:lnTo>
                  <a:lnTo>
                    <a:pt x="2852801" y="449580"/>
                  </a:lnTo>
                  <a:lnTo>
                    <a:pt x="2850323" y="397151"/>
                  </a:lnTo>
                  <a:lnTo>
                    <a:pt x="2843077" y="346498"/>
                  </a:lnTo>
                  <a:lnTo>
                    <a:pt x="2831337" y="297959"/>
                  </a:lnTo>
                  <a:lnTo>
                    <a:pt x="2815380" y="251870"/>
                  </a:lnTo>
                  <a:lnTo>
                    <a:pt x="2795484" y="208570"/>
                  </a:lnTo>
                  <a:lnTo>
                    <a:pt x="2771924" y="168395"/>
                  </a:lnTo>
                  <a:lnTo>
                    <a:pt x="2744978" y="131683"/>
                  </a:lnTo>
                  <a:lnTo>
                    <a:pt x="2714921" y="98771"/>
                  </a:lnTo>
                  <a:lnTo>
                    <a:pt x="2682030" y="69996"/>
                  </a:lnTo>
                  <a:lnTo>
                    <a:pt x="2646583" y="45697"/>
                  </a:lnTo>
                  <a:lnTo>
                    <a:pt x="2608855" y="26211"/>
                  </a:lnTo>
                  <a:lnTo>
                    <a:pt x="2569123" y="11874"/>
                  </a:lnTo>
                  <a:lnTo>
                    <a:pt x="2527664" y="3024"/>
                  </a:lnTo>
                  <a:lnTo>
                    <a:pt x="2484755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00" y="3276600"/>
              <a:ext cx="2853055" cy="2697480"/>
            </a:xfrm>
            <a:custGeom>
              <a:avLst/>
              <a:gdLst/>
              <a:ahLst/>
              <a:cxnLst/>
              <a:rect l="l" t="t" r="r" b="b"/>
              <a:pathLst>
                <a:path w="2853054" h="2697479">
                  <a:moveTo>
                    <a:pt x="0" y="449580"/>
                  </a:moveTo>
                  <a:lnTo>
                    <a:pt x="2475" y="397151"/>
                  </a:lnTo>
                  <a:lnTo>
                    <a:pt x="9717" y="346498"/>
                  </a:lnTo>
                  <a:lnTo>
                    <a:pt x="21450" y="297959"/>
                  </a:lnTo>
                  <a:lnTo>
                    <a:pt x="37397" y="251870"/>
                  </a:lnTo>
                  <a:lnTo>
                    <a:pt x="57283" y="208570"/>
                  </a:lnTo>
                  <a:lnTo>
                    <a:pt x="80832" y="168395"/>
                  </a:lnTo>
                  <a:lnTo>
                    <a:pt x="107767" y="131683"/>
                  </a:lnTo>
                  <a:lnTo>
                    <a:pt x="137812" y="98771"/>
                  </a:lnTo>
                  <a:lnTo>
                    <a:pt x="170692" y="69996"/>
                  </a:lnTo>
                  <a:lnTo>
                    <a:pt x="206130" y="45697"/>
                  </a:lnTo>
                  <a:lnTo>
                    <a:pt x="243850" y="26211"/>
                  </a:lnTo>
                  <a:lnTo>
                    <a:pt x="283577" y="11874"/>
                  </a:lnTo>
                  <a:lnTo>
                    <a:pt x="325033" y="3024"/>
                  </a:lnTo>
                  <a:lnTo>
                    <a:pt x="367944" y="0"/>
                  </a:lnTo>
                  <a:lnTo>
                    <a:pt x="2484755" y="0"/>
                  </a:lnTo>
                  <a:lnTo>
                    <a:pt x="2527664" y="3024"/>
                  </a:lnTo>
                  <a:lnTo>
                    <a:pt x="2569123" y="11874"/>
                  </a:lnTo>
                  <a:lnTo>
                    <a:pt x="2608855" y="26211"/>
                  </a:lnTo>
                  <a:lnTo>
                    <a:pt x="2646583" y="45697"/>
                  </a:lnTo>
                  <a:lnTo>
                    <a:pt x="2682030" y="69996"/>
                  </a:lnTo>
                  <a:lnTo>
                    <a:pt x="2714921" y="98771"/>
                  </a:lnTo>
                  <a:lnTo>
                    <a:pt x="2744978" y="131683"/>
                  </a:lnTo>
                  <a:lnTo>
                    <a:pt x="2771924" y="168395"/>
                  </a:lnTo>
                  <a:lnTo>
                    <a:pt x="2795484" y="208570"/>
                  </a:lnTo>
                  <a:lnTo>
                    <a:pt x="2815380" y="251870"/>
                  </a:lnTo>
                  <a:lnTo>
                    <a:pt x="2831337" y="297959"/>
                  </a:lnTo>
                  <a:lnTo>
                    <a:pt x="2843077" y="346498"/>
                  </a:lnTo>
                  <a:lnTo>
                    <a:pt x="2850323" y="397151"/>
                  </a:lnTo>
                  <a:lnTo>
                    <a:pt x="2852801" y="449580"/>
                  </a:lnTo>
                  <a:lnTo>
                    <a:pt x="2852801" y="2247646"/>
                  </a:lnTo>
                  <a:lnTo>
                    <a:pt x="2850323" y="2300066"/>
                  </a:lnTo>
                  <a:lnTo>
                    <a:pt x="2843077" y="2350711"/>
                  </a:lnTo>
                  <a:lnTo>
                    <a:pt x="2831337" y="2399243"/>
                  </a:lnTo>
                  <a:lnTo>
                    <a:pt x="2815380" y="2445325"/>
                  </a:lnTo>
                  <a:lnTo>
                    <a:pt x="2795484" y="2488620"/>
                  </a:lnTo>
                  <a:lnTo>
                    <a:pt x="2771924" y="2528789"/>
                  </a:lnTo>
                  <a:lnTo>
                    <a:pt x="2744977" y="2565496"/>
                  </a:lnTo>
                  <a:lnTo>
                    <a:pt x="2714921" y="2598404"/>
                  </a:lnTo>
                  <a:lnTo>
                    <a:pt x="2682030" y="2627174"/>
                  </a:lnTo>
                  <a:lnTo>
                    <a:pt x="2646583" y="2651470"/>
                  </a:lnTo>
                  <a:lnTo>
                    <a:pt x="2608855" y="2670954"/>
                  </a:lnTo>
                  <a:lnTo>
                    <a:pt x="2569123" y="2685289"/>
                  </a:lnTo>
                  <a:lnTo>
                    <a:pt x="2527664" y="2694138"/>
                  </a:lnTo>
                  <a:lnTo>
                    <a:pt x="2484755" y="2697162"/>
                  </a:lnTo>
                  <a:lnTo>
                    <a:pt x="367944" y="2697162"/>
                  </a:lnTo>
                  <a:lnTo>
                    <a:pt x="325033" y="2694138"/>
                  </a:lnTo>
                  <a:lnTo>
                    <a:pt x="283577" y="2685289"/>
                  </a:lnTo>
                  <a:lnTo>
                    <a:pt x="243850" y="2670954"/>
                  </a:lnTo>
                  <a:lnTo>
                    <a:pt x="206130" y="2651470"/>
                  </a:lnTo>
                  <a:lnTo>
                    <a:pt x="170692" y="2627174"/>
                  </a:lnTo>
                  <a:lnTo>
                    <a:pt x="137812" y="2598404"/>
                  </a:lnTo>
                  <a:lnTo>
                    <a:pt x="107767" y="2565496"/>
                  </a:lnTo>
                  <a:lnTo>
                    <a:pt x="80832" y="2528789"/>
                  </a:lnTo>
                  <a:lnTo>
                    <a:pt x="57283" y="2488620"/>
                  </a:lnTo>
                  <a:lnTo>
                    <a:pt x="37397" y="2445325"/>
                  </a:lnTo>
                  <a:lnTo>
                    <a:pt x="21450" y="2399243"/>
                  </a:lnTo>
                  <a:lnTo>
                    <a:pt x="9717" y="2350711"/>
                  </a:lnTo>
                  <a:lnTo>
                    <a:pt x="2475" y="2300066"/>
                  </a:lnTo>
                  <a:lnTo>
                    <a:pt x="0" y="2247646"/>
                  </a:lnTo>
                  <a:lnTo>
                    <a:pt x="0" y="44958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0915" y="3409315"/>
            <a:ext cx="2329180" cy="23710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-1905" algn="ctr">
              <a:lnSpc>
                <a:spcPct val="90000"/>
              </a:lnSpc>
              <a:spcBef>
                <a:spcPts val="43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năm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đánh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tư</a:t>
            </a:r>
            <a:r>
              <a:rPr sz="2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nghệ</a:t>
            </a:r>
            <a:r>
              <a:rPr sz="28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mới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nào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438400" y="533400"/>
            <a:ext cx="6096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Xem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xét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việc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thay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thế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các</a:t>
            </a:r>
            <a:r>
              <a:rPr sz="3200" b="0" spc="-20" dirty="0">
                <a:latin typeface="Arial"/>
                <a:cs typeface="Arial"/>
              </a:rPr>
              <a:t> HTTT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837" y="1519237"/>
            <a:ext cx="7934325" cy="4657725"/>
            <a:chOff x="604837" y="1519237"/>
            <a:chExt cx="7934325" cy="4657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24000"/>
              <a:ext cx="7924800" cy="4648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" y="1524000"/>
              <a:ext cx="7924800" cy="4648200"/>
            </a:xfrm>
            <a:custGeom>
              <a:avLst/>
              <a:gdLst/>
              <a:ahLst/>
              <a:cxnLst/>
              <a:rect l="l" t="t" r="r" b="b"/>
              <a:pathLst>
                <a:path w="7924800" h="4648200">
                  <a:moveTo>
                    <a:pt x="0" y="4648200"/>
                  </a:moveTo>
                  <a:lnTo>
                    <a:pt x="7924800" y="4648200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6482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1492654"/>
            <a:ext cx="7768590" cy="460184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55"/>
              </a:spcBef>
            </a:pP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“Nhưng</a:t>
            </a:r>
            <a:r>
              <a:rPr sz="19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ngày</a:t>
            </a:r>
            <a:r>
              <a:rPr sz="19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003185"/>
                </a:solidFill>
                <a:latin typeface="Arial"/>
                <a:cs typeface="Arial"/>
              </a:rPr>
              <a:t>nay,</a:t>
            </a:r>
            <a:r>
              <a:rPr sz="19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chúng</a:t>
            </a:r>
            <a:r>
              <a:rPr sz="19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chưa</a:t>
            </a:r>
            <a:r>
              <a:rPr sz="19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đủ”</a:t>
            </a:r>
            <a:endParaRPr sz="1900">
              <a:latin typeface="Arial"/>
              <a:cs typeface="Arial"/>
            </a:endParaRPr>
          </a:p>
          <a:p>
            <a:pPr marL="12700" marR="6350" algn="just">
              <a:lnSpc>
                <a:spcPct val="100000"/>
              </a:lnSpc>
              <a:spcBef>
                <a:spcPts val="459"/>
              </a:spcBef>
            </a:pP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Hãy</a:t>
            </a:r>
            <a:r>
              <a:rPr sz="1900" spc="1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nghĩ</a:t>
            </a:r>
            <a:r>
              <a:rPr sz="1900" spc="1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thật</a:t>
            </a:r>
            <a:r>
              <a:rPr sz="19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nghiêm</a:t>
            </a:r>
            <a:r>
              <a:rPr sz="19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túc</a:t>
            </a:r>
            <a:r>
              <a:rPr sz="19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1900" spc="1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19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r>
              <a:rPr sz="1900" spc="1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này.</a:t>
            </a:r>
            <a:r>
              <a:rPr sz="1900" spc="1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Nếu</a:t>
            </a:r>
            <a:r>
              <a:rPr sz="19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19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cù</a:t>
            </a:r>
            <a:r>
              <a:rPr sz="19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1900" spc="1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đúng</a:t>
            </a:r>
            <a:r>
              <a:rPr sz="19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giờ</a:t>
            </a:r>
            <a:r>
              <a:rPr sz="19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vẫn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chưa</a:t>
            </a:r>
            <a:r>
              <a:rPr sz="19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đủ,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thì</a:t>
            </a:r>
            <a:r>
              <a:rPr sz="19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19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thêm</a:t>
            </a:r>
            <a:r>
              <a:rPr sz="1900" spc="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điều</a:t>
            </a:r>
            <a:r>
              <a:rPr sz="19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gì?</a:t>
            </a:r>
            <a:r>
              <a:rPr sz="19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Chúng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ta</a:t>
            </a:r>
            <a:r>
              <a:rPr sz="19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hãy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thảo</a:t>
            </a:r>
            <a:r>
              <a:rPr sz="19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luận</a:t>
            </a:r>
            <a:r>
              <a:rPr sz="19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9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kỹ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003185"/>
                </a:solidFill>
                <a:latin typeface="Arial"/>
                <a:cs typeface="Arial"/>
              </a:rPr>
              <a:t>năng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mà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Jennifer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(và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cả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chúng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ta)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phải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giải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thích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tại</a:t>
            </a:r>
            <a:r>
              <a:rPr sz="19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sao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MIS</a:t>
            </a:r>
            <a:r>
              <a:rPr sz="19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đã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trở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thành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môn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học rất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quan trọng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nhằm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cung</a:t>
            </a:r>
            <a:r>
              <a:rPr sz="19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cấp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kỹ năng này cho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003185"/>
                </a:solidFill>
                <a:latin typeface="Arial"/>
                <a:cs typeface="Arial"/>
              </a:rPr>
              <a:t>sinh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viên</a:t>
            </a:r>
            <a:r>
              <a:rPr sz="19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khối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trường</a:t>
            </a:r>
            <a:r>
              <a:rPr sz="19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kinh</a:t>
            </a:r>
            <a:r>
              <a:rPr sz="19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tế</a:t>
            </a:r>
            <a:r>
              <a:rPr sz="19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19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kinh</a:t>
            </a:r>
            <a:r>
              <a:rPr sz="19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doanh.</a:t>
            </a:r>
            <a:endParaRPr sz="19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455"/>
              </a:spcBef>
            </a:pP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Phần</a:t>
            </a:r>
            <a:r>
              <a:rPr sz="1900" spc="2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lớn</a:t>
            </a:r>
            <a:r>
              <a:rPr sz="19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sinh</a:t>
            </a:r>
            <a:r>
              <a:rPr sz="19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viên</a:t>
            </a:r>
            <a:r>
              <a:rPr sz="19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mơ</a:t>
            </a:r>
            <a:r>
              <a:rPr sz="1900" spc="2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hồ</a:t>
            </a:r>
            <a:r>
              <a:rPr sz="1900" spc="25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1900" spc="2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9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19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r>
              <a:rPr sz="1900" spc="2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1900" spc="2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19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đến</a:t>
            </a:r>
            <a:r>
              <a:rPr sz="1900" spc="2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kỹ</a:t>
            </a:r>
            <a:r>
              <a:rPr sz="19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19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cần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phải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1900" spc="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môi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trường</a:t>
            </a:r>
            <a:r>
              <a:rPr sz="19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công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việc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ngày</a:t>
            </a:r>
            <a:r>
              <a:rPr sz="1900" spc="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nay.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Nên</a:t>
            </a:r>
            <a:r>
              <a:rPr sz="1900" spc="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biết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rằng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MIS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môn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học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lõi</a:t>
            </a:r>
            <a:r>
              <a:rPr sz="1900" spc="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19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bắt</a:t>
            </a:r>
            <a:r>
              <a:rPr sz="1900" spc="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buộc</a:t>
            </a:r>
            <a:r>
              <a:rPr sz="1900" spc="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19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900" spc="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trường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kinh</a:t>
            </a:r>
            <a:r>
              <a:rPr sz="19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tế</a:t>
            </a:r>
            <a:r>
              <a:rPr sz="1900" spc="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ở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nước</a:t>
            </a:r>
            <a:r>
              <a:rPr sz="19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phát</a:t>
            </a:r>
            <a:r>
              <a:rPr sz="1900" spc="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triển</a:t>
            </a:r>
            <a:r>
              <a:rPr sz="19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như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Mỹ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Châu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Âu.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Nhưng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tại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sao?</a:t>
            </a:r>
            <a:r>
              <a:rPr sz="19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Môn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học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này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không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đơn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giản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học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sử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sz="19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19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vài</a:t>
            </a:r>
            <a:r>
              <a:rPr sz="1900" spc="1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phần</a:t>
            </a:r>
            <a:r>
              <a:rPr sz="19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mềm</a:t>
            </a:r>
            <a:r>
              <a:rPr sz="1900" spc="10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như</a:t>
            </a:r>
            <a:r>
              <a:rPr sz="19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bảng</a:t>
            </a:r>
            <a:r>
              <a:rPr sz="1900" spc="1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tính</a:t>
            </a:r>
            <a:r>
              <a:rPr sz="19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Excel</a:t>
            </a:r>
            <a:r>
              <a:rPr sz="1900" spc="1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hoặc</a:t>
            </a:r>
            <a:r>
              <a:rPr sz="19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cách</a:t>
            </a:r>
            <a:r>
              <a:rPr sz="19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lướt</a:t>
            </a:r>
            <a:r>
              <a:rPr sz="19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Web,</a:t>
            </a:r>
            <a:r>
              <a:rPr sz="1900" spc="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mà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nó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thiết</a:t>
            </a:r>
            <a:r>
              <a:rPr sz="19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kế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mang</a:t>
            </a:r>
            <a:r>
              <a:rPr sz="19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lại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nhiều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hơn</a:t>
            </a:r>
            <a:r>
              <a:rPr sz="19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gì</a:t>
            </a:r>
            <a:r>
              <a:rPr sz="19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bạn</a:t>
            </a:r>
            <a:r>
              <a:rPr sz="19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đã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003185"/>
                </a:solidFill>
                <a:latin typeface="Arial"/>
                <a:cs typeface="Arial"/>
              </a:rPr>
              <a:t>biết.</a:t>
            </a:r>
            <a:endParaRPr sz="19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459"/>
              </a:spcBef>
            </a:pP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Điều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đầu tiên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bạn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ý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thức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tầm</a:t>
            </a:r>
            <a:r>
              <a:rPr sz="19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quan trọng</a:t>
            </a:r>
            <a:r>
              <a:rPr sz="19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của môn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học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này</a:t>
            </a:r>
            <a:r>
              <a:rPr sz="19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với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900" spc="1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công</a:t>
            </a:r>
            <a:r>
              <a:rPr sz="1900" spc="11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việc</a:t>
            </a:r>
            <a:r>
              <a:rPr sz="1900" spc="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1900" spc="11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tương</a:t>
            </a:r>
            <a:r>
              <a:rPr sz="1900" spc="11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lai</a:t>
            </a:r>
            <a:r>
              <a:rPr sz="1900" spc="1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1900" spc="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bạn.</a:t>
            </a:r>
            <a:r>
              <a:rPr sz="1900" spc="1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Sau</a:t>
            </a:r>
            <a:r>
              <a:rPr sz="1900" spc="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đó</a:t>
            </a:r>
            <a:r>
              <a:rPr sz="1900" spc="1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chúng</a:t>
            </a:r>
            <a:r>
              <a:rPr sz="1900" spc="11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ta</a:t>
            </a:r>
            <a:r>
              <a:rPr sz="1900" spc="11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sẽ</a:t>
            </a:r>
            <a:r>
              <a:rPr sz="1900" spc="11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trao</a:t>
            </a:r>
            <a:r>
              <a:rPr sz="1900" spc="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đổi</a:t>
            </a:r>
            <a:r>
              <a:rPr sz="1900" spc="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về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9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khái</a:t>
            </a:r>
            <a:r>
              <a:rPr sz="19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niệm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19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19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19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003185"/>
                </a:solidFill>
                <a:latin typeface="Arial"/>
                <a:cs typeface="Arial"/>
              </a:rPr>
              <a:t>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71800" y="880112"/>
            <a:ext cx="3002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Arial"/>
                <a:cs typeface="Arial"/>
              </a:rPr>
              <a:t>Giới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thiệu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chung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8027034" y="6430771"/>
            <a:ext cx="332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1-</a:t>
            </a:r>
            <a:r>
              <a:rPr sz="1200" spc="-25" dirty="0">
                <a:solidFill>
                  <a:srgbClr val="0D0D0D"/>
                </a:solidFill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32500" y="533400"/>
            <a:ext cx="82854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Arial"/>
                <a:cs typeface="Arial"/>
              </a:rPr>
              <a:t>Q4:</a:t>
            </a:r>
            <a:r>
              <a:rPr sz="3200" b="0" spc="-5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Dữ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liệu,</a:t>
            </a:r>
            <a:r>
              <a:rPr sz="3200" b="0" spc="-8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Thông</a:t>
            </a:r>
            <a:r>
              <a:rPr sz="3200" b="0" spc="-5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tin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và</a:t>
            </a:r>
            <a:r>
              <a:rPr sz="3200" b="0" spc="-1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Tri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thức?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33535" y="6354571"/>
            <a:ext cx="332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0308"/>
                </a:solidFill>
                <a:latin typeface="Arial"/>
                <a:cs typeface="Arial"/>
              </a:rPr>
              <a:t>1-</a:t>
            </a:r>
            <a:r>
              <a:rPr sz="1200" spc="-25" dirty="0">
                <a:solidFill>
                  <a:srgbClr val="000308"/>
                </a:solidFill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99" y="1447800"/>
            <a:ext cx="7286625" cy="48318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05200" y="533400"/>
            <a:ext cx="50292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Q4:</a:t>
            </a:r>
            <a:r>
              <a:rPr sz="3200" b="0" spc="-9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Thông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tin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là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gì?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3643" y="6353047"/>
            <a:ext cx="38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0308"/>
                </a:solidFill>
                <a:latin typeface="Arial"/>
                <a:cs typeface="Arial"/>
              </a:rPr>
              <a:t>1-</a:t>
            </a:r>
            <a:r>
              <a:rPr sz="1400" spc="-25" dirty="0">
                <a:solidFill>
                  <a:srgbClr val="000308"/>
                </a:solidFill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425" y="1668526"/>
            <a:ext cx="7786624" cy="41988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8340" y="1624406"/>
            <a:ext cx="7668259" cy="2624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92100" indent="-343535">
              <a:lnSpc>
                <a:spcPct val="100000"/>
              </a:lnSpc>
              <a:spcBef>
                <a:spcPts val="95"/>
              </a:spcBef>
              <a:buSzPct val="69642"/>
              <a:buChar char="•"/>
              <a:tabLst>
                <a:tab pos="355600" algn="l"/>
              </a:tabLst>
            </a:pP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Mỗi</a:t>
            </a:r>
            <a:r>
              <a:rPr sz="28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sinh</a:t>
            </a:r>
            <a:r>
              <a:rPr sz="28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viên</a:t>
            </a:r>
            <a:r>
              <a:rPr sz="28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28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8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khả</a:t>
            </a:r>
            <a:r>
              <a:rPr sz="28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8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phân</a:t>
            </a:r>
            <a:r>
              <a:rPr sz="28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biệt</a:t>
            </a:r>
            <a:r>
              <a:rPr sz="28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03185"/>
                </a:solidFill>
                <a:latin typeface="Arial"/>
                <a:cs typeface="Arial"/>
              </a:rPr>
              <a:t>các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khái</a:t>
            </a:r>
            <a:r>
              <a:rPr sz="28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niệm</a:t>
            </a:r>
            <a:r>
              <a:rPr sz="28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bằng</a:t>
            </a:r>
            <a:r>
              <a:rPr sz="28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cách</a:t>
            </a:r>
            <a:r>
              <a:rPr sz="28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đưa</a:t>
            </a:r>
            <a:r>
              <a:rPr sz="28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ra</a:t>
            </a:r>
            <a:r>
              <a:rPr sz="28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8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ví</a:t>
            </a:r>
            <a:r>
              <a:rPr sz="28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dụ</a:t>
            </a:r>
            <a:r>
              <a:rPr sz="28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3185"/>
                </a:solidFill>
                <a:latin typeface="Arial"/>
                <a:cs typeface="Arial"/>
              </a:rPr>
              <a:t>thích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hợp</a:t>
            </a:r>
            <a:r>
              <a:rPr sz="28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95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―Dữ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400" spc="-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tin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(Data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–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Information)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―Hiệu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suất</a:t>
            </a:r>
            <a:r>
              <a:rPr sz="24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4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Hiệu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quả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(Efficiency</a:t>
            </a:r>
            <a:r>
              <a:rPr sz="2400" spc="-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–</a:t>
            </a:r>
            <a:r>
              <a:rPr sz="24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Effectiveness)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―Cộng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4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Hợp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24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(Collaboration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–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Cooperation)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14800" y="304800"/>
            <a:ext cx="32766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Thảo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luận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5844" y="1538440"/>
            <a:ext cx="5112385" cy="346456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―Kịp</a:t>
            </a:r>
            <a:r>
              <a:rPr sz="2800" spc="-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3185"/>
                </a:solidFill>
                <a:latin typeface="Arial"/>
                <a:cs typeface="Arial"/>
              </a:rPr>
              <a:t>thời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―Chính</a:t>
            </a:r>
            <a:r>
              <a:rPr sz="2800" spc="-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03185"/>
                </a:solidFill>
                <a:latin typeface="Arial"/>
                <a:cs typeface="Arial"/>
              </a:rPr>
              <a:t>xác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―Tính</a:t>
            </a:r>
            <a:r>
              <a:rPr sz="28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28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endParaRPr sz="2800">
              <a:latin typeface="Arial"/>
              <a:cs typeface="Arial"/>
            </a:endParaRPr>
          </a:p>
          <a:p>
            <a:pPr marL="696595" indent="-227329">
              <a:lnSpc>
                <a:spcPct val="100000"/>
              </a:lnSpc>
              <a:spcBef>
                <a:spcPts val="590"/>
              </a:spcBef>
              <a:buChar char="•"/>
              <a:tabLst>
                <a:tab pos="696595" algn="l"/>
              </a:tabLst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Tới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ngữ</a:t>
            </a:r>
            <a:r>
              <a:rPr sz="24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cảnh</a:t>
            </a:r>
            <a:endParaRPr sz="2400">
              <a:latin typeface="Arial"/>
              <a:cs typeface="Arial"/>
            </a:endParaRPr>
          </a:p>
          <a:p>
            <a:pPr marL="696595" indent="-227329">
              <a:lnSpc>
                <a:spcPct val="100000"/>
              </a:lnSpc>
              <a:spcBef>
                <a:spcPts val="580"/>
              </a:spcBef>
              <a:buChar char="•"/>
              <a:tabLst>
                <a:tab pos="696595" algn="l"/>
              </a:tabLst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Tới</a:t>
            </a:r>
            <a:r>
              <a:rPr sz="24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chủ</a:t>
            </a:r>
            <a:r>
              <a:rPr sz="24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―Chỉ</a:t>
            </a:r>
            <a:r>
              <a:rPr sz="28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28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03185"/>
                </a:solidFill>
                <a:latin typeface="Arial"/>
                <a:cs typeface="Arial"/>
              </a:rPr>
              <a:t>đủ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―Giá</a:t>
            </a:r>
            <a:r>
              <a:rPr sz="28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trị</a:t>
            </a:r>
            <a:r>
              <a:rPr sz="28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chi</a:t>
            </a:r>
            <a:r>
              <a:rPr sz="28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phí</a:t>
            </a:r>
            <a:r>
              <a:rPr sz="28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cho</a:t>
            </a:r>
            <a:r>
              <a:rPr sz="28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8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tin</a:t>
            </a:r>
            <a:r>
              <a:rPr sz="28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03185"/>
                </a:solidFill>
                <a:latin typeface="Arial"/>
                <a:cs typeface="Arial"/>
              </a:rPr>
              <a:t>đó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4828" y="762000"/>
            <a:ext cx="7239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Q5: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Điều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gì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tạo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ra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một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thông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tin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tốt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497" y="1566154"/>
            <a:ext cx="8382000" cy="1295400"/>
          </a:xfrm>
          <a:custGeom>
            <a:avLst/>
            <a:gdLst/>
            <a:ahLst/>
            <a:cxnLst/>
            <a:rect l="l" t="t" r="r" b="b"/>
            <a:pathLst>
              <a:path w="8382000" h="1295400">
                <a:moveTo>
                  <a:pt x="8382000" y="0"/>
                </a:moveTo>
                <a:lnTo>
                  <a:pt x="0" y="0"/>
                </a:lnTo>
                <a:lnTo>
                  <a:pt x="0" y="1295400"/>
                </a:lnTo>
                <a:lnTo>
                  <a:pt x="8382000" y="1295400"/>
                </a:lnTo>
                <a:lnTo>
                  <a:pt x="838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035" y="762000"/>
            <a:ext cx="7848600" cy="8887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3924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0"/>
              </a:spcBef>
            </a:pPr>
            <a:r>
              <a:rPr sz="3200" b="0" dirty="0">
                <a:latin typeface="Arial"/>
                <a:cs typeface="Arial"/>
              </a:rPr>
              <a:t>Q6: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Phân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biệt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giữa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CNTT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và</a:t>
            </a:r>
            <a:r>
              <a:rPr sz="3200" b="0" spc="-20" dirty="0">
                <a:latin typeface="Arial"/>
                <a:cs typeface="Arial"/>
              </a:rPr>
              <a:t> HTTT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771525" y="1828800"/>
            <a:ext cx="8143875" cy="2708275"/>
          </a:xfrm>
          <a:prstGeom prst="rect">
            <a:avLst/>
          </a:prstGeom>
          <a:solidFill>
            <a:srgbClr val="FFFBB9"/>
          </a:solidFill>
          <a:ln w="25400">
            <a:solidFill>
              <a:srgbClr val="BBB887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Công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nghệ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24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endParaRPr sz="2400">
              <a:latin typeface="Arial"/>
              <a:cs typeface="Arial"/>
            </a:endParaRPr>
          </a:p>
          <a:p>
            <a:pPr marL="1005840" indent="-457200">
              <a:lnSpc>
                <a:spcPct val="100000"/>
              </a:lnSpc>
              <a:buAutoNum type="arabicPeriod"/>
              <a:tabLst>
                <a:tab pos="1005840" algn="l"/>
              </a:tabLst>
            </a:pP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Các</a:t>
            </a:r>
            <a:r>
              <a:rPr sz="2400" spc="-4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sản</a:t>
            </a:r>
            <a:r>
              <a:rPr sz="2400" spc="-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105"/>
                </a:solidFill>
                <a:latin typeface="Arial"/>
                <a:cs typeface="Arial"/>
              </a:rPr>
              <a:t>phẩm</a:t>
            </a:r>
            <a:endParaRPr sz="2400">
              <a:latin typeface="Arial"/>
              <a:cs typeface="Arial"/>
            </a:endParaRPr>
          </a:p>
          <a:p>
            <a:pPr marL="1005840" indent="-457200">
              <a:lnSpc>
                <a:spcPct val="100000"/>
              </a:lnSpc>
              <a:buAutoNum type="arabicPeriod"/>
              <a:tabLst>
                <a:tab pos="1005840" algn="l"/>
              </a:tabLst>
            </a:pP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Các</a:t>
            </a:r>
            <a:r>
              <a:rPr sz="2400" spc="-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phương</a:t>
            </a:r>
            <a:r>
              <a:rPr sz="2400" spc="-6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105"/>
                </a:solidFill>
                <a:latin typeface="Arial"/>
                <a:cs typeface="Arial"/>
              </a:rPr>
              <a:t>thức</a:t>
            </a:r>
            <a:endParaRPr sz="2400">
              <a:latin typeface="Arial"/>
              <a:cs typeface="Arial"/>
            </a:endParaRPr>
          </a:p>
          <a:p>
            <a:pPr marL="1005840" indent="-457200">
              <a:lnSpc>
                <a:spcPct val="100000"/>
              </a:lnSpc>
              <a:buAutoNum type="arabicPeriod"/>
              <a:tabLst>
                <a:tab pos="1005840" algn="l"/>
              </a:tabLst>
            </a:pP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Các</a:t>
            </a:r>
            <a:r>
              <a:rPr sz="2400" spc="-5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sáng</a:t>
            </a:r>
            <a:r>
              <a:rPr sz="2400" spc="-5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105"/>
                </a:solidFill>
                <a:latin typeface="Arial"/>
                <a:cs typeface="Arial"/>
              </a:rPr>
              <a:t>kiến</a:t>
            </a:r>
            <a:endParaRPr sz="2400">
              <a:latin typeface="Arial"/>
              <a:cs typeface="Arial"/>
            </a:endParaRPr>
          </a:p>
          <a:p>
            <a:pPr marL="1005840" indent="-457200">
              <a:lnSpc>
                <a:spcPts val="2875"/>
              </a:lnSpc>
              <a:buAutoNum type="arabicPeriod"/>
              <a:tabLst>
                <a:tab pos="1005840" algn="l"/>
              </a:tabLst>
            </a:pP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Các</a:t>
            </a:r>
            <a:r>
              <a:rPr sz="2400" spc="-4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tiêu</a:t>
            </a:r>
            <a:r>
              <a:rPr sz="2400" spc="-4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105"/>
                </a:solidFill>
                <a:latin typeface="Arial"/>
                <a:cs typeface="Arial"/>
              </a:rPr>
              <a:t>chuẩn</a:t>
            </a:r>
            <a:endParaRPr sz="2400">
              <a:latin typeface="Arial"/>
              <a:cs typeface="Arial"/>
            </a:endParaRPr>
          </a:p>
          <a:p>
            <a:pPr marL="548640" indent="-457200">
              <a:lnSpc>
                <a:spcPts val="2875"/>
              </a:lnSpc>
              <a:buFont typeface="Wingdings"/>
              <a:buChar char=""/>
              <a:tabLst>
                <a:tab pos="548640" algn="l"/>
              </a:tabLst>
            </a:pP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CNTT</a:t>
            </a:r>
            <a:r>
              <a:rPr sz="2400" spc="-9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Wingdings"/>
                <a:cs typeface="Wingdings"/>
              </a:rPr>
              <a:t>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phần</a:t>
            </a:r>
            <a:r>
              <a:rPr sz="2400" spc="-3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cứng,</a:t>
            </a:r>
            <a:r>
              <a:rPr sz="2400" spc="-6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phần</a:t>
            </a:r>
            <a:r>
              <a:rPr sz="2400" spc="-5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mềm</a:t>
            </a:r>
            <a:r>
              <a:rPr sz="2400" spc="-6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và</a:t>
            </a:r>
            <a:r>
              <a:rPr sz="2400" spc="-6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105"/>
                </a:solidFill>
                <a:latin typeface="Arial"/>
                <a:cs typeface="Arial"/>
              </a:rPr>
              <a:t>dữ</a:t>
            </a:r>
            <a:r>
              <a:rPr sz="2400" spc="-5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105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" y="4624451"/>
            <a:ext cx="8153400" cy="704850"/>
          </a:xfrm>
          <a:prstGeom prst="rect">
            <a:avLst/>
          </a:prstGeom>
          <a:solidFill>
            <a:srgbClr val="B40000"/>
          </a:solidFill>
        </p:spPr>
        <p:txBody>
          <a:bodyPr vert="horz" wrap="square" lIns="0" tIns="36830" rIns="0" bIns="0" rtlCol="0">
            <a:spAutoFit/>
          </a:bodyPr>
          <a:lstStyle/>
          <a:p>
            <a:pPr marL="548640" indent="-457200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548640" algn="l"/>
                <a:tab pos="1654810" algn="l"/>
              </a:tabLst>
            </a:pP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HTTT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	=</a:t>
            </a:r>
            <a:r>
              <a:rPr sz="2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CNTT</a:t>
            </a:r>
            <a:r>
              <a:rPr sz="2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800" b="1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2800" b="1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2800" b="1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800" b="1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800" b="1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300" y="1892300"/>
            <a:ext cx="7569200" cy="1092200"/>
            <a:chOff x="749300" y="1892300"/>
            <a:chExt cx="7569200" cy="1092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905000"/>
              <a:ext cx="7543800" cy="1066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0" y="1905000"/>
              <a:ext cx="7543800" cy="1066800"/>
            </a:xfrm>
            <a:custGeom>
              <a:avLst/>
              <a:gdLst/>
              <a:ahLst/>
              <a:cxnLst/>
              <a:rect l="l" t="t" r="r" b="b"/>
              <a:pathLst>
                <a:path w="7543800" h="1066800">
                  <a:moveTo>
                    <a:pt x="0" y="177800"/>
                  </a:moveTo>
                  <a:lnTo>
                    <a:pt x="15452" y="109791"/>
                  </a:lnTo>
                  <a:lnTo>
                    <a:pt x="59461" y="52070"/>
                  </a:lnTo>
                  <a:lnTo>
                    <a:pt x="125325" y="13509"/>
                  </a:lnTo>
                  <a:lnTo>
                    <a:pt x="163222" y="3438"/>
                  </a:lnTo>
                  <a:lnTo>
                    <a:pt x="203009" y="0"/>
                  </a:lnTo>
                  <a:lnTo>
                    <a:pt x="7340854" y="0"/>
                  </a:lnTo>
                  <a:lnTo>
                    <a:pt x="7380583" y="3456"/>
                  </a:lnTo>
                  <a:lnTo>
                    <a:pt x="7418466" y="13557"/>
                  </a:lnTo>
                  <a:lnTo>
                    <a:pt x="7453421" y="29896"/>
                  </a:lnTo>
                  <a:lnTo>
                    <a:pt x="7509724" y="79180"/>
                  </a:lnTo>
                  <a:lnTo>
                    <a:pt x="7539870" y="142974"/>
                  </a:lnTo>
                  <a:lnTo>
                    <a:pt x="7543800" y="177800"/>
                  </a:lnTo>
                  <a:lnTo>
                    <a:pt x="7543800" y="889000"/>
                  </a:lnTo>
                  <a:lnTo>
                    <a:pt x="7528369" y="957008"/>
                  </a:lnTo>
                  <a:lnTo>
                    <a:pt x="7484364" y="1014729"/>
                  </a:lnTo>
                  <a:lnTo>
                    <a:pt x="7418466" y="1053242"/>
                  </a:lnTo>
                  <a:lnTo>
                    <a:pt x="7380583" y="1063343"/>
                  </a:lnTo>
                  <a:lnTo>
                    <a:pt x="7340854" y="1066800"/>
                  </a:lnTo>
                  <a:lnTo>
                    <a:pt x="203009" y="1066800"/>
                  </a:lnTo>
                  <a:lnTo>
                    <a:pt x="163222" y="1063343"/>
                  </a:lnTo>
                  <a:lnTo>
                    <a:pt x="125325" y="1053242"/>
                  </a:lnTo>
                  <a:lnTo>
                    <a:pt x="90382" y="1036903"/>
                  </a:lnTo>
                  <a:lnTo>
                    <a:pt x="34107" y="987619"/>
                  </a:lnTo>
                  <a:lnTo>
                    <a:pt x="3936" y="923825"/>
                  </a:lnTo>
                  <a:lnTo>
                    <a:pt x="0" y="889000"/>
                  </a:lnTo>
                  <a:lnTo>
                    <a:pt x="0" y="177800"/>
                  </a:lnTo>
                  <a:close/>
                </a:path>
              </a:pathLst>
            </a:custGeom>
            <a:ln w="25400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9300" y="3062223"/>
            <a:ext cx="7569200" cy="1370330"/>
            <a:chOff x="749300" y="3062223"/>
            <a:chExt cx="7569200" cy="13703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3074923"/>
              <a:ext cx="7543800" cy="13448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2000" y="3074923"/>
              <a:ext cx="7543800" cy="1344930"/>
            </a:xfrm>
            <a:custGeom>
              <a:avLst/>
              <a:gdLst/>
              <a:ahLst/>
              <a:cxnLst/>
              <a:rect l="l" t="t" r="r" b="b"/>
              <a:pathLst>
                <a:path w="7543800" h="1344929">
                  <a:moveTo>
                    <a:pt x="0" y="224154"/>
                  </a:moveTo>
                  <a:lnTo>
                    <a:pt x="4345" y="180226"/>
                  </a:lnTo>
                  <a:lnTo>
                    <a:pt x="17059" y="138382"/>
                  </a:lnTo>
                  <a:lnTo>
                    <a:pt x="37654" y="99800"/>
                  </a:lnTo>
                  <a:lnTo>
                    <a:pt x="65646" y="65659"/>
                  </a:lnTo>
                  <a:lnTo>
                    <a:pt x="99778" y="37665"/>
                  </a:lnTo>
                  <a:lnTo>
                    <a:pt x="138352" y="17065"/>
                  </a:lnTo>
                  <a:lnTo>
                    <a:pt x="180190" y="4347"/>
                  </a:lnTo>
                  <a:lnTo>
                    <a:pt x="224116" y="0"/>
                  </a:lnTo>
                  <a:lnTo>
                    <a:pt x="7319645" y="0"/>
                  </a:lnTo>
                  <a:lnTo>
                    <a:pt x="7363573" y="4347"/>
                  </a:lnTo>
                  <a:lnTo>
                    <a:pt x="7405417" y="17065"/>
                  </a:lnTo>
                  <a:lnTo>
                    <a:pt x="7443999" y="37665"/>
                  </a:lnTo>
                  <a:lnTo>
                    <a:pt x="7478141" y="65659"/>
                  </a:lnTo>
                  <a:lnTo>
                    <a:pt x="7506134" y="99800"/>
                  </a:lnTo>
                  <a:lnTo>
                    <a:pt x="7526734" y="138382"/>
                  </a:lnTo>
                  <a:lnTo>
                    <a:pt x="7539452" y="180226"/>
                  </a:lnTo>
                  <a:lnTo>
                    <a:pt x="7543800" y="224154"/>
                  </a:lnTo>
                  <a:lnTo>
                    <a:pt x="7543800" y="1120648"/>
                  </a:lnTo>
                  <a:lnTo>
                    <a:pt x="7539452" y="1164576"/>
                  </a:lnTo>
                  <a:lnTo>
                    <a:pt x="7526734" y="1206420"/>
                  </a:lnTo>
                  <a:lnTo>
                    <a:pt x="7506134" y="1245002"/>
                  </a:lnTo>
                  <a:lnTo>
                    <a:pt x="7478141" y="1279144"/>
                  </a:lnTo>
                  <a:lnTo>
                    <a:pt x="7443999" y="1307137"/>
                  </a:lnTo>
                  <a:lnTo>
                    <a:pt x="7405417" y="1327737"/>
                  </a:lnTo>
                  <a:lnTo>
                    <a:pt x="7363573" y="1340455"/>
                  </a:lnTo>
                  <a:lnTo>
                    <a:pt x="7319645" y="1344802"/>
                  </a:lnTo>
                  <a:lnTo>
                    <a:pt x="224116" y="1344802"/>
                  </a:lnTo>
                  <a:lnTo>
                    <a:pt x="180190" y="1340455"/>
                  </a:lnTo>
                  <a:lnTo>
                    <a:pt x="138352" y="1327737"/>
                  </a:lnTo>
                  <a:lnTo>
                    <a:pt x="99778" y="1307137"/>
                  </a:lnTo>
                  <a:lnTo>
                    <a:pt x="65646" y="1279144"/>
                  </a:lnTo>
                  <a:lnTo>
                    <a:pt x="37654" y="1245002"/>
                  </a:lnTo>
                  <a:lnTo>
                    <a:pt x="17059" y="1206420"/>
                  </a:lnTo>
                  <a:lnTo>
                    <a:pt x="4345" y="1164576"/>
                  </a:lnTo>
                  <a:lnTo>
                    <a:pt x="0" y="1120648"/>
                  </a:lnTo>
                  <a:lnTo>
                    <a:pt x="0" y="224154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25500" y="4514850"/>
            <a:ext cx="7569200" cy="1441450"/>
            <a:chOff x="825500" y="4514850"/>
            <a:chExt cx="7569200" cy="14414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4527550"/>
              <a:ext cx="7543800" cy="14160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38200" y="4527550"/>
              <a:ext cx="7543800" cy="1416050"/>
            </a:xfrm>
            <a:custGeom>
              <a:avLst/>
              <a:gdLst/>
              <a:ahLst/>
              <a:cxnLst/>
              <a:rect l="l" t="t" r="r" b="b"/>
              <a:pathLst>
                <a:path w="7543800" h="1416050">
                  <a:moveTo>
                    <a:pt x="0" y="235966"/>
                  </a:moveTo>
                  <a:lnTo>
                    <a:pt x="4715" y="189710"/>
                  </a:lnTo>
                  <a:lnTo>
                    <a:pt x="18508" y="145669"/>
                  </a:lnTo>
                  <a:lnTo>
                    <a:pt x="40853" y="105056"/>
                  </a:lnTo>
                  <a:lnTo>
                    <a:pt x="71221" y="69087"/>
                  </a:lnTo>
                  <a:lnTo>
                    <a:pt x="108251" y="39647"/>
                  </a:lnTo>
                  <a:lnTo>
                    <a:pt x="150099" y="17970"/>
                  </a:lnTo>
                  <a:lnTo>
                    <a:pt x="195488" y="4579"/>
                  </a:lnTo>
                  <a:lnTo>
                    <a:pt x="243141" y="0"/>
                  </a:lnTo>
                  <a:lnTo>
                    <a:pt x="7300595" y="0"/>
                  </a:lnTo>
                  <a:lnTo>
                    <a:pt x="7348269" y="4579"/>
                  </a:lnTo>
                  <a:lnTo>
                    <a:pt x="7393670" y="17970"/>
                  </a:lnTo>
                  <a:lnTo>
                    <a:pt x="7435522" y="39647"/>
                  </a:lnTo>
                  <a:lnTo>
                    <a:pt x="7472553" y="69087"/>
                  </a:lnTo>
                  <a:lnTo>
                    <a:pt x="7502919" y="105074"/>
                  </a:lnTo>
                  <a:lnTo>
                    <a:pt x="7525273" y="145716"/>
                  </a:lnTo>
                  <a:lnTo>
                    <a:pt x="7539079" y="189763"/>
                  </a:lnTo>
                  <a:lnTo>
                    <a:pt x="7543800" y="235966"/>
                  </a:lnTo>
                  <a:lnTo>
                    <a:pt x="7543800" y="285656"/>
                  </a:lnTo>
                  <a:lnTo>
                    <a:pt x="7543800" y="335346"/>
                  </a:lnTo>
                  <a:lnTo>
                    <a:pt x="7543800" y="1180033"/>
                  </a:lnTo>
                  <a:lnTo>
                    <a:pt x="7539079" y="1226294"/>
                  </a:lnTo>
                  <a:lnTo>
                    <a:pt x="7525273" y="1270355"/>
                  </a:lnTo>
                  <a:lnTo>
                    <a:pt x="7502919" y="1310978"/>
                  </a:lnTo>
                  <a:lnTo>
                    <a:pt x="7472553" y="1346923"/>
                  </a:lnTo>
                  <a:lnTo>
                    <a:pt x="7435522" y="1376396"/>
                  </a:lnTo>
                  <a:lnTo>
                    <a:pt x="7393670" y="1398084"/>
                  </a:lnTo>
                  <a:lnTo>
                    <a:pt x="7348269" y="1411473"/>
                  </a:lnTo>
                  <a:lnTo>
                    <a:pt x="7300595" y="1416050"/>
                  </a:lnTo>
                  <a:lnTo>
                    <a:pt x="243141" y="1416050"/>
                  </a:lnTo>
                  <a:lnTo>
                    <a:pt x="195488" y="1411473"/>
                  </a:lnTo>
                  <a:lnTo>
                    <a:pt x="150099" y="1398084"/>
                  </a:lnTo>
                  <a:lnTo>
                    <a:pt x="108251" y="1376396"/>
                  </a:lnTo>
                  <a:lnTo>
                    <a:pt x="71221" y="1346923"/>
                  </a:lnTo>
                  <a:lnTo>
                    <a:pt x="40853" y="1310978"/>
                  </a:lnTo>
                  <a:lnTo>
                    <a:pt x="18508" y="1270355"/>
                  </a:lnTo>
                  <a:lnTo>
                    <a:pt x="4715" y="1226294"/>
                  </a:lnTo>
                  <a:lnTo>
                    <a:pt x="0" y="1180033"/>
                  </a:lnTo>
                  <a:lnTo>
                    <a:pt x="0" y="1130350"/>
                  </a:lnTo>
                  <a:lnTo>
                    <a:pt x="0" y="1080666"/>
                  </a:lnTo>
                  <a:lnTo>
                    <a:pt x="0" y="285656"/>
                  </a:lnTo>
                  <a:lnTo>
                    <a:pt x="0" y="235966"/>
                  </a:lnTo>
                  <a:close/>
                </a:path>
              </a:pathLst>
            </a:custGeom>
            <a:ln w="25400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92860" y="2113914"/>
            <a:ext cx="7284720" cy="3349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Tránh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sai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lầm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thường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gặp: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Đừng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cố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gắng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mua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45" dirty="0">
                <a:solidFill>
                  <a:srgbClr val="003185"/>
                </a:solidFill>
                <a:latin typeface="Arial"/>
                <a:cs typeface="Arial"/>
              </a:rPr>
              <a:t>HTTT,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bạn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thể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làm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điều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đó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2000" dirty="0">
              <a:latin typeface="Arial"/>
              <a:cs typeface="Arial"/>
            </a:endParaRPr>
          </a:p>
          <a:p>
            <a:pPr marL="18415" marR="11430">
              <a:lnSpc>
                <a:spcPct val="100000"/>
              </a:lnSpc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Bạn</a:t>
            </a:r>
            <a:r>
              <a:rPr sz="20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thể</a:t>
            </a:r>
            <a:r>
              <a:rPr sz="20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mua</a:t>
            </a:r>
            <a:r>
              <a:rPr sz="20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75" dirty="0">
                <a:solidFill>
                  <a:srgbClr val="003185"/>
                </a:solidFill>
                <a:latin typeface="Arial"/>
                <a:cs typeface="Arial"/>
              </a:rPr>
              <a:t>CNTT:</a:t>
            </a:r>
            <a:r>
              <a:rPr sz="20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Mua</a:t>
            </a:r>
            <a:r>
              <a:rPr sz="2000" spc="1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hoặc</a:t>
            </a:r>
            <a:r>
              <a:rPr sz="2000" spc="1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thuê</a:t>
            </a:r>
            <a:r>
              <a:rPr sz="20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phần</a:t>
            </a:r>
            <a:r>
              <a:rPr sz="20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cứng,</a:t>
            </a:r>
            <a:r>
              <a:rPr sz="2000" spc="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chương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trình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bản</a:t>
            </a:r>
            <a:r>
              <a:rPr sz="20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quyền,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cơ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sở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liệu,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thậm</a:t>
            </a:r>
            <a:r>
              <a:rPr sz="2000" spc="-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003185"/>
                </a:solidFill>
                <a:latin typeface="Arial"/>
                <a:cs typeface="Arial"/>
              </a:rPr>
              <a:t>chí</a:t>
            </a:r>
            <a:r>
              <a:rPr sz="20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quy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trình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thiết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kế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trước.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Arial"/>
              <a:cs typeface="Arial"/>
            </a:endParaRPr>
          </a:p>
          <a:p>
            <a:pPr marL="100330" marR="236854">
              <a:lnSpc>
                <a:spcPts val="2160"/>
              </a:lnSpc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Bất</a:t>
            </a:r>
            <a:r>
              <a:rPr sz="20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kỳ</a:t>
            </a:r>
            <a:r>
              <a:rPr sz="20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mới</a:t>
            </a:r>
            <a:r>
              <a:rPr sz="2000" spc="-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nào</a:t>
            </a:r>
            <a:r>
              <a:rPr sz="2000" spc="-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cũng</a:t>
            </a:r>
            <a:r>
              <a:rPr sz="20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đòi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hỏi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phải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003185"/>
                </a:solidFill>
                <a:latin typeface="Arial"/>
                <a:cs typeface="Arial"/>
              </a:rPr>
              <a:t>yêu</a:t>
            </a:r>
            <a:r>
              <a:rPr sz="2000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cầu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đào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tạo,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khắc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phục</a:t>
            </a:r>
            <a:r>
              <a:rPr sz="2000" spc="-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2000" spc="-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kháng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người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lao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động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thay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đổi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và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lý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nhân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viên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khi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họ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mới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08626" y="719453"/>
            <a:ext cx="7239000" cy="9144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3924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0"/>
              </a:spcBef>
            </a:pPr>
            <a:r>
              <a:rPr sz="3200" b="0" dirty="0">
                <a:latin typeface="Arial"/>
                <a:cs typeface="Arial"/>
              </a:rPr>
              <a:t>Phân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biệt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giữa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CNTT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và</a:t>
            </a:r>
            <a:r>
              <a:rPr sz="3200" b="0" spc="-20" dirty="0">
                <a:latin typeface="Arial"/>
                <a:cs typeface="Arial"/>
              </a:rPr>
              <a:t> HTTT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228600"/>
            <a:ext cx="2868328" cy="492443"/>
          </a:xfrm>
        </p:spPr>
        <p:txBody>
          <a:bodyPr/>
          <a:lstStyle/>
          <a:p>
            <a:r>
              <a:rPr lang="en-US" sz="3200" dirty="0"/>
              <a:t>Q7: 2025?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867054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8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5200" y="457200"/>
            <a:ext cx="50292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Tìm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hiểu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về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quan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điểm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7400" y="6562850"/>
            <a:ext cx="4712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105"/>
                </a:solidFill>
                <a:latin typeface="Arial"/>
                <a:cs typeface="Arial"/>
              </a:rPr>
              <a:t>Copyright</a:t>
            </a:r>
            <a:r>
              <a:rPr sz="1200" spc="-3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105"/>
                </a:solidFill>
                <a:latin typeface="Arial"/>
                <a:cs typeface="Arial"/>
              </a:rPr>
              <a:t>©</a:t>
            </a:r>
            <a:r>
              <a:rPr sz="1200" spc="-2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105"/>
                </a:solidFill>
                <a:latin typeface="Arial"/>
                <a:cs typeface="Arial"/>
              </a:rPr>
              <a:t>2012</a:t>
            </a:r>
            <a:r>
              <a:rPr sz="1200" spc="-4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105"/>
                </a:solidFill>
                <a:latin typeface="Arial"/>
                <a:cs typeface="Arial"/>
              </a:rPr>
              <a:t>Pearson</a:t>
            </a:r>
            <a:r>
              <a:rPr sz="1200" spc="-5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105"/>
                </a:solidFill>
                <a:latin typeface="Arial"/>
                <a:cs typeface="Arial"/>
              </a:rPr>
              <a:t>Education,</a:t>
            </a:r>
            <a:r>
              <a:rPr sz="1200" spc="-5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105"/>
                </a:solidFill>
                <a:latin typeface="Arial"/>
                <a:cs typeface="Arial"/>
              </a:rPr>
              <a:t>Inc.</a:t>
            </a:r>
            <a:r>
              <a:rPr sz="1200" spc="-2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105"/>
                </a:solidFill>
                <a:latin typeface="Arial"/>
                <a:cs typeface="Arial"/>
              </a:rPr>
              <a:t>Publishing</a:t>
            </a:r>
            <a:r>
              <a:rPr sz="1200" spc="-6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105"/>
                </a:solidFill>
                <a:latin typeface="Arial"/>
                <a:cs typeface="Arial"/>
              </a:rPr>
              <a:t>as</a:t>
            </a:r>
            <a:r>
              <a:rPr sz="1200" spc="-2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0105"/>
                </a:solidFill>
                <a:latin typeface="Arial"/>
                <a:cs typeface="Arial"/>
              </a:rPr>
              <a:t>Prentice</a:t>
            </a:r>
            <a:r>
              <a:rPr sz="1200" spc="-5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000105"/>
                </a:solidFill>
                <a:latin typeface="Arial"/>
                <a:cs typeface="Arial"/>
              </a:rPr>
              <a:t>Hall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3100" y="3749675"/>
            <a:ext cx="908050" cy="908050"/>
            <a:chOff x="673100" y="3749675"/>
            <a:chExt cx="908050" cy="9080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3762375"/>
              <a:ext cx="882650" cy="8826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5800" y="3762375"/>
              <a:ext cx="882650" cy="882650"/>
            </a:xfrm>
            <a:custGeom>
              <a:avLst/>
              <a:gdLst/>
              <a:ahLst/>
              <a:cxnLst/>
              <a:rect l="l" t="t" r="r" b="b"/>
              <a:pathLst>
                <a:path w="882650" h="882650">
                  <a:moveTo>
                    <a:pt x="0" y="441325"/>
                  </a:moveTo>
                  <a:lnTo>
                    <a:pt x="2589" y="393241"/>
                  </a:lnTo>
                  <a:lnTo>
                    <a:pt x="10178" y="346657"/>
                  </a:lnTo>
                  <a:lnTo>
                    <a:pt x="22498" y="301841"/>
                  </a:lnTo>
                  <a:lnTo>
                    <a:pt x="39280" y="259062"/>
                  </a:lnTo>
                  <a:lnTo>
                    <a:pt x="60253" y="218590"/>
                  </a:lnTo>
                  <a:lnTo>
                    <a:pt x="85149" y="180694"/>
                  </a:lnTo>
                  <a:lnTo>
                    <a:pt x="113699" y="145644"/>
                  </a:lnTo>
                  <a:lnTo>
                    <a:pt x="145634" y="113708"/>
                  </a:lnTo>
                  <a:lnTo>
                    <a:pt x="180683" y="85157"/>
                  </a:lnTo>
                  <a:lnTo>
                    <a:pt x="218579" y="60259"/>
                  </a:lnTo>
                  <a:lnTo>
                    <a:pt x="259051" y="39284"/>
                  </a:lnTo>
                  <a:lnTo>
                    <a:pt x="301831" y="22501"/>
                  </a:lnTo>
                  <a:lnTo>
                    <a:pt x="346650" y="10180"/>
                  </a:lnTo>
                  <a:lnTo>
                    <a:pt x="393237" y="2589"/>
                  </a:lnTo>
                  <a:lnTo>
                    <a:pt x="441325" y="0"/>
                  </a:lnTo>
                  <a:lnTo>
                    <a:pt x="489408" y="2589"/>
                  </a:lnTo>
                  <a:lnTo>
                    <a:pt x="535992" y="10180"/>
                  </a:lnTo>
                  <a:lnTo>
                    <a:pt x="580808" y="22501"/>
                  </a:lnTo>
                  <a:lnTo>
                    <a:pt x="623587" y="39284"/>
                  </a:lnTo>
                  <a:lnTo>
                    <a:pt x="664059" y="60259"/>
                  </a:lnTo>
                  <a:lnTo>
                    <a:pt x="701955" y="85157"/>
                  </a:lnTo>
                  <a:lnTo>
                    <a:pt x="737005" y="113708"/>
                  </a:lnTo>
                  <a:lnTo>
                    <a:pt x="768941" y="145644"/>
                  </a:lnTo>
                  <a:lnTo>
                    <a:pt x="797492" y="180694"/>
                  </a:lnTo>
                  <a:lnTo>
                    <a:pt x="822390" y="218590"/>
                  </a:lnTo>
                  <a:lnTo>
                    <a:pt x="843365" y="259062"/>
                  </a:lnTo>
                  <a:lnTo>
                    <a:pt x="860148" y="301841"/>
                  </a:lnTo>
                  <a:lnTo>
                    <a:pt x="872469" y="346657"/>
                  </a:lnTo>
                  <a:lnTo>
                    <a:pt x="880060" y="393241"/>
                  </a:lnTo>
                  <a:lnTo>
                    <a:pt x="882650" y="441325"/>
                  </a:lnTo>
                  <a:lnTo>
                    <a:pt x="880060" y="489408"/>
                  </a:lnTo>
                  <a:lnTo>
                    <a:pt x="872469" y="535992"/>
                  </a:lnTo>
                  <a:lnTo>
                    <a:pt x="860148" y="580808"/>
                  </a:lnTo>
                  <a:lnTo>
                    <a:pt x="843365" y="623587"/>
                  </a:lnTo>
                  <a:lnTo>
                    <a:pt x="822390" y="664059"/>
                  </a:lnTo>
                  <a:lnTo>
                    <a:pt x="797492" y="701955"/>
                  </a:lnTo>
                  <a:lnTo>
                    <a:pt x="768941" y="737005"/>
                  </a:lnTo>
                  <a:lnTo>
                    <a:pt x="737005" y="768941"/>
                  </a:lnTo>
                  <a:lnTo>
                    <a:pt x="701955" y="797492"/>
                  </a:lnTo>
                  <a:lnTo>
                    <a:pt x="664059" y="822390"/>
                  </a:lnTo>
                  <a:lnTo>
                    <a:pt x="623587" y="843365"/>
                  </a:lnTo>
                  <a:lnTo>
                    <a:pt x="580808" y="860148"/>
                  </a:lnTo>
                  <a:lnTo>
                    <a:pt x="535992" y="872469"/>
                  </a:lnTo>
                  <a:lnTo>
                    <a:pt x="489408" y="880060"/>
                  </a:lnTo>
                  <a:lnTo>
                    <a:pt x="441325" y="882650"/>
                  </a:lnTo>
                  <a:lnTo>
                    <a:pt x="393237" y="880060"/>
                  </a:lnTo>
                  <a:lnTo>
                    <a:pt x="346650" y="872469"/>
                  </a:lnTo>
                  <a:lnTo>
                    <a:pt x="301831" y="860148"/>
                  </a:lnTo>
                  <a:lnTo>
                    <a:pt x="259051" y="843365"/>
                  </a:lnTo>
                  <a:lnTo>
                    <a:pt x="218579" y="822390"/>
                  </a:lnTo>
                  <a:lnTo>
                    <a:pt x="180683" y="797492"/>
                  </a:lnTo>
                  <a:lnTo>
                    <a:pt x="145634" y="768941"/>
                  </a:lnTo>
                  <a:lnTo>
                    <a:pt x="113699" y="737005"/>
                  </a:lnTo>
                  <a:lnTo>
                    <a:pt x="85149" y="701955"/>
                  </a:lnTo>
                  <a:lnTo>
                    <a:pt x="60253" y="664059"/>
                  </a:lnTo>
                  <a:lnTo>
                    <a:pt x="39280" y="623587"/>
                  </a:lnTo>
                  <a:lnTo>
                    <a:pt x="22498" y="580808"/>
                  </a:lnTo>
                  <a:lnTo>
                    <a:pt x="10178" y="535992"/>
                  </a:lnTo>
                  <a:lnTo>
                    <a:pt x="2589" y="489408"/>
                  </a:lnTo>
                  <a:lnTo>
                    <a:pt x="0" y="4413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352535" y="6354571"/>
            <a:ext cx="332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0105"/>
                </a:solidFill>
                <a:latin typeface="Arial"/>
                <a:cs typeface="Arial"/>
              </a:rPr>
              <a:t>1-</a:t>
            </a:r>
            <a:r>
              <a:rPr sz="1200" spc="-25" dirty="0">
                <a:solidFill>
                  <a:srgbClr val="000105"/>
                </a:solidFill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35" y="1658284"/>
            <a:ext cx="8227729" cy="469408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436135"/>
            <a:ext cx="7767955" cy="3915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2425" marR="5080" indent="-340360" algn="just">
              <a:lnSpc>
                <a:spcPct val="100000"/>
              </a:lnSpc>
              <a:spcBef>
                <a:spcPts val="95"/>
              </a:spcBef>
              <a:buSzPct val="68181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Tìm</a:t>
            </a:r>
            <a:r>
              <a:rPr sz="2200" spc="15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hiểu</a:t>
            </a:r>
            <a:r>
              <a:rPr sz="2200" spc="16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4</a:t>
            </a:r>
            <a:r>
              <a:rPr sz="2200" spc="15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kỹ</a:t>
            </a:r>
            <a:r>
              <a:rPr sz="2200" spc="150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200" spc="15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2200" spc="15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trọng</a:t>
            </a:r>
            <a:r>
              <a:rPr sz="2200" spc="15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200" spc="15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Reich:</a:t>
            </a:r>
            <a:r>
              <a:rPr sz="2200" spc="155" dirty="0">
                <a:solidFill>
                  <a:srgbClr val="003185"/>
                </a:solidFill>
                <a:latin typeface="Arial"/>
                <a:cs typeface="Arial"/>
              </a:rPr>
              <a:t>  </a:t>
            </a:r>
            <a:r>
              <a:rPr sz="2200" spc="-10" dirty="0">
                <a:solidFill>
                  <a:srgbClr val="003185"/>
                </a:solidFill>
                <a:latin typeface="Arial"/>
                <a:cs typeface="Arial"/>
              </a:rPr>
              <a:t>Abstract 	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reasoning,</a:t>
            </a:r>
            <a:r>
              <a:rPr sz="2200" spc="395" dirty="0">
                <a:solidFill>
                  <a:srgbClr val="003185"/>
                </a:solidFill>
                <a:latin typeface="Arial"/>
                <a:cs typeface="Arial"/>
              </a:rPr>
              <a:t>   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systems</a:t>
            </a:r>
            <a:r>
              <a:rPr sz="2200" spc="400" dirty="0">
                <a:solidFill>
                  <a:srgbClr val="003185"/>
                </a:solidFill>
                <a:latin typeface="Arial"/>
                <a:cs typeface="Arial"/>
              </a:rPr>
              <a:t>    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thinking,</a:t>
            </a:r>
            <a:r>
              <a:rPr sz="2200" spc="395" dirty="0">
                <a:solidFill>
                  <a:srgbClr val="003185"/>
                </a:solidFill>
                <a:latin typeface="Arial"/>
                <a:cs typeface="Arial"/>
              </a:rPr>
              <a:t>     </a:t>
            </a:r>
            <a:r>
              <a:rPr sz="2200" spc="-10" dirty="0">
                <a:solidFill>
                  <a:srgbClr val="003185"/>
                </a:solidFill>
                <a:latin typeface="Arial"/>
                <a:cs typeface="Arial"/>
              </a:rPr>
              <a:t>experimentation, 	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collaboration.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Sau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đó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thực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hành,</a:t>
            </a:r>
            <a:r>
              <a:rPr sz="2200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thực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hành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thực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003185"/>
                </a:solidFill>
                <a:latin typeface="Arial"/>
                <a:cs typeface="Arial"/>
              </a:rPr>
              <a:t>hành</a:t>
            </a:r>
            <a:endParaRPr sz="2200" dirty="0">
              <a:latin typeface="Arial"/>
              <a:cs typeface="Arial"/>
            </a:endParaRPr>
          </a:p>
          <a:p>
            <a:pPr marL="352425" marR="5080" indent="-340360" algn="just">
              <a:lnSpc>
                <a:spcPct val="100000"/>
              </a:lnSpc>
              <a:spcBef>
                <a:spcPts val="530"/>
              </a:spcBef>
              <a:buSzPct val="68181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Tương</a:t>
            </a:r>
            <a:r>
              <a:rPr sz="2200" spc="2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lai</a:t>
            </a:r>
            <a:r>
              <a:rPr sz="2200" spc="2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thuộc</a:t>
            </a:r>
            <a:r>
              <a:rPr sz="22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22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2200" spc="2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nhà</a:t>
            </a:r>
            <a:r>
              <a:rPr sz="2200" spc="2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2200" spc="2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lý</a:t>
            </a:r>
            <a:r>
              <a:rPr sz="2200" spc="2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200" spc="2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khả</a:t>
            </a:r>
            <a:r>
              <a:rPr sz="2200" spc="2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2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003185"/>
                </a:solidFill>
                <a:latin typeface="Arial"/>
                <a:cs typeface="Arial"/>
              </a:rPr>
              <a:t>sáng 	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tạo</a:t>
            </a:r>
            <a:r>
              <a:rPr sz="22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2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200" spc="2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sz="22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ứng</a:t>
            </a:r>
            <a:r>
              <a:rPr sz="22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sz="2200" spc="2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mới</a:t>
            </a:r>
            <a:r>
              <a:rPr sz="2200" spc="2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200" spc="2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200" spc="25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200" spc="2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2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2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003185"/>
                </a:solidFill>
                <a:latin typeface="Arial"/>
                <a:cs typeface="Arial"/>
              </a:rPr>
              <a:t>công 	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nghệ</a:t>
            </a:r>
            <a:r>
              <a:rPr sz="22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200" spc="10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tin.</a:t>
            </a:r>
            <a:r>
              <a:rPr sz="22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Bạn</a:t>
            </a:r>
            <a:r>
              <a:rPr sz="22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22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phải</a:t>
            </a:r>
            <a:r>
              <a:rPr sz="22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2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khả</a:t>
            </a:r>
            <a:r>
              <a:rPr sz="2200" spc="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2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đổi</a:t>
            </a:r>
            <a:r>
              <a:rPr sz="2200" spc="1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mới</a:t>
            </a:r>
            <a:r>
              <a:rPr sz="22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22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003185"/>
                </a:solidFill>
                <a:latin typeface="Arial"/>
                <a:cs typeface="Arial"/>
              </a:rPr>
              <a:t>cách 	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2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HTTTQL</a:t>
            </a:r>
            <a:r>
              <a:rPr sz="2200" spc="-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vào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22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lĩnh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vực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chuyên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môn</a:t>
            </a:r>
            <a:r>
              <a:rPr sz="2200" spc="5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003185"/>
                </a:solidFill>
                <a:latin typeface="Arial"/>
                <a:cs typeface="Arial"/>
              </a:rPr>
              <a:t>bạn</a:t>
            </a:r>
            <a:endParaRPr sz="2200" dirty="0">
              <a:latin typeface="Arial"/>
              <a:cs typeface="Arial"/>
            </a:endParaRPr>
          </a:p>
          <a:p>
            <a:pPr marL="352425" marR="6985" indent="-340360" algn="just">
              <a:lnSpc>
                <a:spcPct val="100000"/>
              </a:lnSpc>
              <a:spcBef>
                <a:spcPts val="530"/>
              </a:spcBef>
              <a:buSzPct val="68181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Tìm</a:t>
            </a:r>
            <a:r>
              <a:rPr sz="22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hiểu</a:t>
            </a:r>
            <a:r>
              <a:rPr sz="22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200" spc="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thành</a:t>
            </a:r>
            <a:r>
              <a:rPr sz="22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phần</a:t>
            </a:r>
            <a:r>
              <a:rPr sz="22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2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HTTTQL</a:t>
            </a:r>
            <a:r>
              <a:rPr sz="22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2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hiểu</a:t>
            </a:r>
            <a:r>
              <a:rPr sz="22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rằng</a:t>
            </a:r>
            <a:r>
              <a:rPr sz="22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3185"/>
                </a:solidFill>
                <a:latin typeface="Arial"/>
                <a:cs typeface="Arial"/>
              </a:rPr>
              <a:t>doanh 	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nhân</a:t>
            </a:r>
            <a:r>
              <a:rPr sz="22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22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phải</a:t>
            </a:r>
            <a:r>
              <a:rPr sz="22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2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200" spc="1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vai</a:t>
            </a:r>
            <a:r>
              <a:rPr sz="22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trò</a:t>
            </a:r>
            <a:r>
              <a:rPr sz="22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tích</a:t>
            </a:r>
            <a:r>
              <a:rPr sz="2200" spc="1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cực</a:t>
            </a:r>
            <a:r>
              <a:rPr sz="22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22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việc</a:t>
            </a:r>
            <a:r>
              <a:rPr sz="22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phát</a:t>
            </a:r>
            <a:r>
              <a:rPr sz="22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3185"/>
                </a:solidFill>
                <a:latin typeface="Arial"/>
                <a:cs typeface="Arial"/>
              </a:rPr>
              <a:t>triển 	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tin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003185"/>
                </a:solidFill>
                <a:latin typeface="Arial"/>
                <a:cs typeface="Arial"/>
              </a:rPr>
              <a:t>mới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SzPct val="68181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22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khác</a:t>
            </a:r>
            <a:r>
              <a:rPr sz="2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nhau</a:t>
            </a:r>
            <a:r>
              <a:rPr sz="2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2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HTTT</a:t>
            </a:r>
            <a:r>
              <a:rPr sz="22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2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003185"/>
                </a:solidFill>
                <a:latin typeface="Arial"/>
                <a:cs typeface="Arial"/>
              </a:rPr>
              <a:t>CNTT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1069428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681990">
              <a:lnSpc>
                <a:spcPts val="3840"/>
              </a:lnSpc>
              <a:spcBef>
                <a:spcPts val="95"/>
              </a:spcBef>
            </a:pPr>
            <a:r>
              <a:rPr sz="3200" b="0" dirty="0">
                <a:latin typeface="Arial"/>
                <a:cs typeface="Arial"/>
              </a:rPr>
              <a:t>Kiến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thức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chương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này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giúp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được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gì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cho </a:t>
            </a:r>
            <a:r>
              <a:rPr sz="3200" b="0" dirty="0">
                <a:latin typeface="Arial"/>
                <a:cs typeface="Arial"/>
              </a:rPr>
              <a:t>bạn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và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Jennifer?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2819400"/>
            <a:ext cx="7770495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marR="5080" indent="-341630" algn="just">
              <a:lnSpc>
                <a:spcPct val="100000"/>
              </a:lnSpc>
              <a:spcBef>
                <a:spcPts val="105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0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tập</a:t>
            </a:r>
            <a:r>
              <a:rPr sz="2000" spc="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hợp</a:t>
            </a:r>
            <a:r>
              <a:rPr sz="2000" spc="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phần</a:t>
            </a:r>
            <a:r>
              <a:rPr sz="2000" spc="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tử</a:t>
            </a:r>
            <a:r>
              <a:rPr sz="2000" spc="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khác</a:t>
            </a:r>
            <a:r>
              <a:rPr sz="2000" spc="1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nhau,</a:t>
            </a:r>
            <a:r>
              <a:rPr sz="2000" spc="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000" spc="1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chúng</a:t>
            </a:r>
            <a:r>
              <a:rPr sz="2000" spc="11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có 	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mối</a:t>
            </a:r>
            <a:r>
              <a:rPr sz="20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20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0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2000" spc="2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động</a:t>
            </a:r>
            <a:r>
              <a:rPr sz="2000" spc="1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qua</a:t>
            </a:r>
            <a:r>
              <a:rPr sz="20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lại</a:t>
            </a:r>
            <a:r>
              <a:rPr sz="20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theo</a:t>
            </a:r>
            <a:r>
              <a:rPr sz="2000" spc="20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2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quy</a:t>
            </a:r>
            <a:r>
              <a:rPr sz="2000" spc="20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luật</a:t>
            </a:r>
            <a:r>
              <a:rPr sz="2000" spc="1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nhất</a:t>
            </a:r>
            <a:r>
              <a:rPr sz="2000" spc="2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định</a:t>
            </a:r>
            <a:r>
              <a:rPr sz="2000" spc="2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tạo 	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thành</a:t>
            </a:r>
            <a:r>
              <a:rPr sz="2000" spc="2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2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chỉnh</a:t>
            </a:r>
            <a:r>
              <a:rPr sz="2000" spc="2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thể,</a:t>
            </a:r>
            <a:r>
              <a:rPr sz="20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khả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thực</a:t>
            </a:r>
            <a:r>
              <a:rPr sz="2000" spc="2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hiện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2000" spc="25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chức 	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cụ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thể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nhất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định.</a:t>
            </a:r>
            <a:endParaRPr sz="2000" dirty="0">
              <a:latin typeface="Arial"/>
              <a:cs typeface="Arial"/>
            </a:endParaRPr>
          </a:p>
          <a:p>
            <a:pPr marL="353695" marR="5080" indent="-341630" algn="just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Phần</a:t>
            </a:r>
            <a:r>
              <a:rPr sz="2000" spc="2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tử</a:t>
            </a:r>
            <a:r>
              <a:rPr sz="20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000" spc="25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20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tế</a:t>
            </a:r>
            <a:r>
              <a:rPr sz="2000" spc="2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bào</a:t>
            </a:r>
            <a:r>
              <a:rPr sz="2000" spc="2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25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tính</a:t>
            </a:r>
            <a:r>
              <a:rPr sz="2000" spc="2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độc</a:t>
            </a:r>
            <a:r>
              <a:rPr sz="2000" spc="2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lập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tương</a:t>
            </a:r>
            <a:r>
              <a:rPr sz="2000" spc="25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đối</a:t>
            </a:r>
            <a:r>
              <a:rPr sz="2000" spc="2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tạo</a:t>
            </a:r>
            <a:r>
              <a:rPr sz="2000" spc="2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nên</a:t>
            </a:r>
            <a:r>
              <a:rPr sz="2000" spc="25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hệ 	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thống.</a:t>
            </a:r>
            <a:r>
              <a:rPr sz="20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Mỗi</a:t>
            </a:r>
            <a:r>
              <a:rPr sz="2000" spc="1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1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phần</a:t>
            </a:r>
            <a:r>
              <a:rPr sz="2000" spc="1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tử</a:t>
            </a:r>
            <a:r>
              <a:rPr sz="20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1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thể</a:t>
            </a:r>
            <a:r>
              <a:rPr sz="20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1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2000" spc="1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tính</a:t>
            </a:r>
            <a:r>
              <a:rPr sz="2000" spc="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chất</a:t>
            </a:r>
            <a:r>
              <a:rPr sz="2000" spc="1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riêng</a:t>
            </a:r>
            <a:r>
              <a:rPr sz="2000" spc="1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000" spc="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nó. 	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0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hiểu</a:t>
            </a:r>
            <a:r>
              <a:rPr sz="20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20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thống,</a:t>
            </a:r>
            <a:r>
              <a:rPr sz="2000" spc="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2000" spc="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phải</a:t>
            </a:r>
            <a:r>
              <a:rPr sz="20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biết</a:t>
            </a:r>
            <a:r>
              <a:rPr sz="20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trạng</a:t>
            </a:r>
            <a:r>
              <a:rPr sz="20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thái</a:t>
            </a:r>
            <a:r>
              <a:rPr sz="2000" spc="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000" spc="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phần</a:t>
            </a:r>
            <a:r>
              <a:rPr sz="2000" spc="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tử</a:t>
            </a:r>
            <a:r>
              <a:rPr sz="2000" spc="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và 	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trạng</a:t>
            </a:r>
            <a:r>
              <a:rPr sz="20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thái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mối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chúng.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9799" y="1219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Bàn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thêm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về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Hệ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thống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595500"/>
            <a:ext cx="7950200" cy="4535805"/>
            <a:chOff x="596900" y="1595500"/>
            <a:chExt cx="7950200" cy="4535805"/>
          </a:xfrm>
        </p:grpSpPr>
        <p:sp>
          <p:nvSpPr>
            <p:cNvPr id="3" name="object 3"/>
            <p:cNvSpPr/>
            <p:nvPr/>
          </p:nvSpPr>
          <p:spPr>
            <a:xfrm>
              <a:off x="609600" y="1608200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19">
                  <a:moveTo>
                    <a:pt x="7824089" y="0"/>
                  </a:moveTo>
                  <a:lnTo>
                    <a:pt x="100761" y="0"/>
                  </a:lnTo>
                  <a:lnTo>
                    <a:pt x="81014" y="1942"/>
                  </a:lnTo>
                  <a:lnTo>
                    <a:pt x="44861" y="16877"/>
                  </a:lnTo>
                  <a:lnTo>
                    <a:pt x="16930" y="44829"/>
                  </a:lnTo>
                  <a:lnTo>
                    <a:pt x="1954" y="80988"/>
                  </a:lnTo>
                  <a:lnTo>
                    <a:pt x="0" y="100711"/>
                  </a:lnTo>
                  <a:lnTo>
                    <a:pt x="0" y="503809"/>
                  </a:lnTo>
                  <a:lnTo>
                    <a:pt x="7670" y="542337"/>
                  </a:lnTo>
                  <a:lnTo>
                    <a:pt x="29514" y="575056"/>
                  </a:lnTo>
                  <a:lnTo>
                    <a:pt x="62204" y="596884"/>
                  </a:lnTo>
                  <a:lnTo>
                    <a:pt x="100761" y="604520"/>
                  </a:lnTo>
                  <a:lnTo>
                    <a:pt x="7824089" y="604520"/>
                  </a:lnTo>
                  <a:lnTo>
                    <a:pt x="7862617" y="596884"/>
                  </a:lnTo>
                  <a:lnTo>
                    <a:pt x="7895335" y="575056"/>
                  </a:lnTo>
                  <a:lnTo>
                    <a:pt x="7917116" y="542337"/>
                  </a:lnTo>
                  <a:lnTo>
                    <a:pt x="7924800" y="503809"/>
                  </a:lnTo>
                  <a:lnTo>
                    <a:pt x="7924800" y="100711"/>
                  </a:lnTo>
                  <a:lnTo>
                    <a:pt x="7917116" y="62182"/>
                  </a:lnTo>
                  <a:lnTo>
                    <a:pt x="7895335" y="29463"/>
                  </a:lnTo>
                  <a:lnTo>
                    <a:pt x="7862617" y="7635"/>
                  </a:lnTo>
                  <a:lnTo>
                    <a:pt x="7824089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608200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19">
                  <a:moveTo>
                    <a:pt x="0" y="100711"/>
                  </a:moveTo>
                  <a:lnTo>
                    <a:pt x="7670" y="62182"/>
                  </a:lnTo>
                  <a:lnTo>
                    <a:pt x="29514" y="29463"/>
                  </a:lnTo>
                  <a:lnTo>
                    <a:pt x="62204" y="7635"/>
                  </a:lnTo>
                  <a:lnTo>
                    <a:pt x="100761" y="0"/>
                  </a:lnTo>
                  <a:lnTo>
                    <a:pt x="7824089" y="0"/>
                  </a:lnTo>
                  <a:lnTo>
                    <a:pt x="7862617" y="7635"/>
                  </a:lnTo>
                  <a:lnTo>
                    <a:pt x="7895335" y="29463"/>
                  </a:lnTo>
                  <a:lnTo>
                    <a:pt x="7917116" y="62182"/>
                  </a:lnTo>
                  <a:lnTo>
                    <a:pt x="7924800" y="100711"/>
                  </a:lnTo>
                  <a:lnTo>
                    <a:pt x="7924800" y="503809"/>
                  </a:lnTo>
                  <a:lnTo>
                    <a:pt x="7917116" y="542337"/>
                  </a:lnTo>
                  <a:lnTo>
                    <a:pt x="7895335" y="575056"/>
                  </a:lnTo>
                  <a:lnTo>
                    <a:pt x="7862617" y="596884"/>
                  </a:lnTo>
                  <a:lnTo>
                    <a:pt x="7824089" y="604520"/>
                  </a:lnTo>
                  <a:lnTo>
                    <a:pt x="100761" y="604520"/>
                  </a:lnTo>
                  <a:lnTo>
                    <a:pt x="62204" y="596884"/>
                  </a:lnTo>
                  <a:lnTo>
                    <a:pt x="29514" y="575056"/>
                  </a:lnTo>
                  <a:lnTo>
                    <a:pt x="7670" y="542337"/>
                  </a:lnTo>
                  <a:lnTo>
                    <a:pt x="0" y="503809"/>
                  </a:lnTo>
                  <a:lnTo>
                    <a:pt x="0" y="10071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" y="2259075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19">
                  <a:moveTo>
                    <a:pt x="7824089" y="0"/>
                  </a:moveTo>
                  <a:lnTo>
                    <a:pt x="100761" y="0"/>
                  </a:lnTo>
                  <a:lnTo>
                    <a:pt x="81014" y="1942"/>
                  </a:lnTo>
                  <a:lnTo>
                    <a:pt x="44861" y="16877"/>
                  </a:lnTo>
                  <a:lnTo>
                    <a:pt x="16930" y="44829"/>
                  </a:lnTo>
                  <a:lnTo>
                    <a:pt x="1954" y="80988"/>
                  </a:lnTo>
                  <a:lnTo>
                    <a:pt x="0" y="100711"/>
                  </a:lnTo>
                  <a:lnTo>
                    <a:pt x="0" y="503809"/>
                  </a:lnTo>
                  <a:lnTo>
                    <a:pt x="7670" y="542337"/>
                  </a:lnTo>
                  <a:lnTo>
                    <a:pt x="29514" y="575056"/>
                  </a:lnTo>
                  <a:lnTo>
                    <a:pt x="62204" y="596884"/>
                  </a:lnTo>
                  <a:lnTo>
                    <a:pt x="100761" y="604520"/>
                  </a:lnTo>
                  <a:lnTo>
                    <a:pt x="7824089" y="604520"/>
                  </a:lnTo>
                  <a:lnTo>
                    <a:pt x="7862617" y="596884"/>
                  </a:lnTo>
                  <a:lnTo>
                    <a:pt x="7895335" y="575056"/>
                  </a:lnTo>
                  <a:lnTo>
                    <a:pt x="7917116" y="542337"/>
                  </a:lnTo>
                  <a:lnTo>
                    <a:pt x="7924800" y="503809"/>
                  </a:lnTo>
                  <a:lnTo>
                    <a:pt x="7924800" y="100711"/>
                  </a:lnTo>
                  <a:lnTo>
                    <a:pt x="7917116" y="62182"/>
                  </a:lnTo>
                  <a:lnTo>
                    <a:pt x="7895335" y="29463"/>
                  </a:lnTo>
                  <a:lnTo>
                    <a:pt x="7862617" y="7635"/>
                  </a:lnTo>
                  <a:lnTo>
                    <a:pt x="7824089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2259075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19">
                  <a:moveTo>
                    <a:pt x="0" y="100711"/>
                  </a:moveTo>
                  <a:lnTo>
                    <a:pt x="7670" y="62182"/>
                  </a:lnTo>
                  <a:lnTo>
                    <a:pt x="29514" y="29463"/>
                  </a:lnTo>
                  <a:lnTo>
                    <a:pt x="62204" y="7635"/>
                  </a:lnTo>
                  <a:lnTo>
                    <a:pt x="100761" y="0"/>
                  </a:lnTo>
                  <a:lnTo>
                    <a:pt x="7824089" y="0"/>
                  </a:lnTo>
                  <a:lnTo>
                    <a:pt x="7862617" y="7635"/>
                  </a:lnTo>
                  <a:lnTo>
                    <a:pt x="7895335" y="29463"/>
                  </a:lnTo>
                  <a:lnTo>
                    <a:pt x="7917116" y="62182"/>
                  </a:lnTo>
                  <a:lnTo>
                    <a:pt x="7924800" y="100711"/>
                  </a:lnTo>
                  <a:lnTo>
                    <a:pt x="7924800" y="503809"/>
                  </a:lnTo>
                  <a:lnTo>
                    <a:pt x="7917116" y="542337"/>
                  </a:lnTo>
                  <a:lnTo>
                    <a:pt x="7895335" y="575056"/>
                  </a:lnTo>
                  <a:lnTo>
                    <a:pt x="7862617" y="596884"/>
                  </a:lnTo>
                  <a:lnTo>
                    <a:pt x="7824089" y="604520"/>
                  </a:lnTo>
                  <a:lnTo>
                    <a:pt x="100761" y="604520"/>
                  </a:lnTo>
                  <a:lnTo>
                    <a:pt x="62204" y="596884"/>
                  </a:lnTo>
                  <a:lnTo>
                    <a:pt x="29514" y="575056"/>
                  </a:lnTo>
                  <a:lnTo>
                    <a:pt x="7670" y="542337"/>
                  </a:lnTo>
                  <a:lnTo>
                    <a:pt x="0" y="503809"/>
                  </a:lnTo>
                  <a:lnTo>
                    <a:pt x="0" y="10071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2909950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20">
                  <a:moveTo>
                    <a:pt x="7824089" y="0"/>
                  </a:moveTo>
                  <a:lnTo>
                    <a:pt x="100761" y="0"/>
                  </a:lnTo>
                  <a:lnTo>
                    <a:pt x="81014" y="1942"/>
                  </a:lnTo>
                  <a:lnTo>
                    <a:pt x="44861" y="16877"/>
                  </a:lnTo>
                  <a:lnTo>
                    <a:pt x="16930" y="44829"/>
                  </a:lnTo>
                  <a:lnTo>
                    <a:pt x="1954" y="80988"/>
                  </a:lnTo>
                  <a:lnTo>
                    <a:pt x="0" y="100711"/>
                  </a:lnTo>
                  <a:lnTo>
                    <a:pt x="0" y="503809"/>
                  </a:lnTo>
                  <a:lnTo>
                    <a:pt x="7670" y="542337"/>
                  </a:lnTo>
                  <a:lnTo>
                    <a:pt x="29514" y="575056"/>
                  </a:lnTo>
                  <a:lnTo>
                    <a:pt x="62204" y="596884"/>
                  </a:lnTo>
                  <a:lnTo>
                    <a:pt x="100761" y="604520"/>
                  </a:lnTo>
                  <a:lnTo>
                    <a:pt x="7824089" y="604520"/>
                  </a:lnTo>
                  <a:lnTo>
                    <a:pt x="7862617" y="596884"/>
                  </a:lnTo>
                  <a:lnTo>
                    <a:pt x="7895335" y="575056"/>
                  </a:lnTo>
                  <a:lnTo>
                    <a:pt x="7917116" y="542337"/>
                  </a:lnTo>
                  <a:lnTo>
                    <a:pt x="7924800" y="503809"/>
                  </a:lnTo>
                  <a:lnTo>
                    <a:pt x="7924800" y="100711"/>
                  </a:lnTo>
                  <a:lnTo>
                    <a:pt x="7917116" y="62182"/>
                  </a:lnTo>
                  <a:lnTo>
                    <a:pt x="7895335" y="29463"/>
                  </a:lnTo>
                  <a:lnTo>
                    <a:pt x="7862617" y="7635"/>
                  </a:lnTo>
                  <a:lnTo>
                    <a:pt x="7824089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2909950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20">
                  <a:moveTo>
                    <a:pt x="0" y="100711"/>
                  </a:moveTo>
                  <a:lnTo>
                    <a:pt x="7670" y="62182"/>
                  </a:lnTo>
                  <a:lnTo>
                    <a:pt x="29514" y="29463"/>
                  </a:lnTo>
                  <a:lnTo>
                    <a:pt x="62204" y="7635"/>
                  </a:lnTo>
                  <a:lnTo>
                    <a:pt x="100761" y="0"/>
                  </a:lnTo>
                  <a:lnTo>
                    <a:pt x="7824089" y="0"/>
                  </a:lnTo>
                  <a:lnTo>
                    <a:pt x="7862617" y="7635"/>
                  </a:lnTo>
                  <a:lnTo>
                    <a:pt x="7895335" y="29463"/>
                  </a:lnTo>
                  <a:lnTo>
                    <a:pt x="7917116" y="62182"/>
                  </a:lnTo>
                  <a:lnTo>
                    <a:pt x="7924800" y="100711"/>
                  </a:lnTo>
                  <a:lnTo>
                    <a:pt x="7924800" y="503809"/>
                  </a:lnTo>
                  <a:lnTo>
                    <a:pt x="7917116" y="542337"/>
                  </a:lnTo>
                  <a:lnTo>
                    <a:pt x="7895335" y="575056"/>
                  </a:lnTo>
                  <a:lnTo>
                    <a:pt x="7862617" y="596884"/>
                  </a:lnTo>
                  <a:lnTo>
                    <a:pt x="7824089" y="604520"/>
                  </a:lnTo>
                  <a:lnTo>
                    <a:pt x="100761" y="604520"/>
                  </a:lnTo>
                  <a:lnTo>
                    <a:pt x="62204" y="596884"/>
                  </a:lnTo>
                  <a:lnTo>
                    <a:pt x="29514" y="575056"/>
                  </a:lnTo>
                  <a:lnTo>
                    <a:pt x="7670" y="542337"/>
                  </a:lnTo>
                  <a:lnTo>
                    <a:pt x="0" y="503809"/>
                  </a:lnTo>
                  <a:lnTo>
                    <a:pt x="0" y="10071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" y="3560825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20">
                  <a:moveTo>
                    <a:pt x="7824089" y="0"/>
                  </a:moveTo>
                  <a:lnTo>
                    <a:pt x="100761" y="0"/>
                  </a:lnTo>
                  <a:lnTo>
                    <a:pt x="81014" y="1942"/>
                  </a:lnTo>
                  <a:lnTo>
                    <a:pt x="44861" y="16877"/>
                  </a:lnTo>
                  <a:lnTo>
                    <a:pt x="16930" y="44829"/>
                  </a:lnTo>
                  <a:lnTo>
                    <a:pt x="1954" y="80988"/>
                  </a:lnTo>
                  <a:lnTo>
                    <a:pt x="0" y="100711"/>
                  </a:lnTo>
                  <a:lnTo>
                    <a:pt x="0" y="503809"/>
                  </a:lnTo>
                  <a:lnTo>
                    <a:pt x="7670" y="542337"/>
                  </a:lnTo>
                  <a:lnTo>
                    <a:pt x="29514" y="575056"/>
                  </a:lnTo>
                  <a:lnTo>
                    <a:pt x="62204" y="596884"/>
                  </a:lnTo>
                  <a:lnTo>
                    <a:pt x="100761" y="604519"/>
                  </a:lnTo>
                  <a:lnTo>
                    <a:pt x="7824089" y="604519"/>
                  </a:lnTo>
                  <a:lnTo>
                    <a:pt x="7862617" y="596884"/>
                  </a:lnTo>
                  <a:lnTo>
                    <a:pt x="7895335" y="575056"/>
                  </a:lnTo>
                  <a:lnTo>
                    <a:pt x="7917116" y="542337"/>
                  </a:lnTo>
                  <a:lnTo>
                    <a:pt x="7924800" y="503809"/>
                  </a:lnTo>
                  <a:lnTo>
                    <a:pt x="7924800" y="100711"/>
                  </a:lnTo>
                  <a:lnTo>
                    <a:pt x="7917116" y="62182"/>
                  </a:lnTo>
                  <a:lnTo>
                    <a:pt x="7895335" y="29463"/>
                  </a:lnTo>
                  <a:lnTo>
                    <a:pt x="7862617" y="7635"/>
                  </a:lnTo>
                  <a:lnTo>
                    <a:pt x="7824089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3560825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20">
                  <a:moveTo>
                    <a:pt x="0" y="100711"/>
                  </a:moveTo>
                  <a:lnTo>
                    <a:pt x="7670" y="62182"/>
                  </a:lnTo>
                  <a:lnTo>
                    <a:pt x="29514" y="29463"/>
                  </a:lnTo>
                  <a:lnTo>
                    <a:pt x="62204" y="7635"/>
                  </a:lnTo>
                  <a:lnTo>
                    <a:pt x="100761" y="0"/>
                  </a:lnTo>
                  <a:lnTo>
                    <a:pt x="7824089" y="0"/>
                  </a:lnTo>
                  <a:lnTo>
                    <a:pt x="7862617" y="7635"/>
                  </a:lnTo>
                  <a:lnTo>
                    <a:pt x="7895335" y="29463"/>
                  </a:lnTo>
                  <a:lnTo>
                    <a:pt x="7917116" y="62182"/>
                  </a:lnTo>
                  <a:lnTo>
                    <a:pt x="7924800" y="100711"/>
                  </a:lnTo>
                  <a:lnTo>
                    <a:pt x="7924800" y="503809"/>
                  </a:lnTo>
                  <a:lnTo>
                    <a:pt x="7917116" y="542337"/>
                  </a:lnTo>
                  <a:lnTo>
                    <a:pt x="7895335" y="575056"/>
                  </a:lnTo>
                  <a:lnTo>
                    <a:pt x="7862617" y="596884"/>
                  </a:lnTo>
                  <a:lnTo>
                    <a:pt x="7824089" y="604519"/>
                  </a:lnTo>
                  <a:lnTo>
                    <a:pt x="100761" y="604519"/>
                  </a:lnTo>
                  <a:lnTo>
                    <a:pt x="62204" y="596884"/>
                  </a:lnTo>
                  <a:lnTo>
                    <a:pt x="29514" y="575056"/>
                  </a:lnTo>
                  <a:lnTo>
                    <a:pt x="7670" y="542337"/>
                  </a:lnTo>
                  <a:lnTo>
                    <a:pt x="0" y="503809"/>
                  </a:lnTo>
                  <a:lnTo>
                    <a:pt x="0" y="10071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" y="4211700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20">
                  <a:moveTo>
                    <a:pt x="7824089" y="0"/>
                  </a:moveTo>
                  <a:lnTo>
                    <a:pt x="100761" y="0"/>
                  </a:lnTo>
                  <a:lnTo>
                    <a:pt x="81014" y="1942"/>
                  </a:lnTo>
                  <a:lnTo>
                    <a:pt x="44861" y="16877"/>
                  </a:lnTo>
                  <a:lnTo>
                    <a:pt x="16930" y="44829"/>
                  </a:lnTo>
                  <a:lnTo>
                    <a:pt x="1954" y="80988"/>
                  </a:lnTo>
                  <a:lnTo>
                    <a:pt x="0" y="100711"/>
                  </a:lnTo>
                  <a:lnTo>
                    <a:pt x="0" y="503809"/>
                  </a:lnTo>
                  <a:lnTo>
                    <a:pt x="7670" y="542337"/>
                  </a:lnTo>
                  <a:lnTo>
                    <a:pt x="29514" y="575056"/>
                  </a:lnTo>
                  <a:lnTo>
                    <a:pt x="62204" y="596884"/>
                  </a:lnTo>
                  <a:lnTo>
                    <a:pt x="100761" y="604519"/>
                  </a:lnTo>
                  <a:lnTo>
                    <a:pt x="7824089" y="604519"/>
                  </a:lnTo>
                  <a:lnTo>
                    <a:pt x="7862617" y="596884"/>
                  </a:lnTo>
                  <a:lnTo>
                    <a:pt x="7895335" y="575056"/>
                  </a:lnTo>
                  <a:lnTo>
                    <a:pt x="7917116" y="542337"/>
                  </a:lnTo>
                  <a:lnTo>
                    <a:pt x="7924800" y="503809"/>
                  </a:lnTo>
                  <a:lnTo>
                    <a:pt x="7924800" y="100711"/>
                  </a:lnTo>
                  <a:lnTo>
                    <a:pt x="7917116" y="62182"/>
                  </a:lnTo>
                  <a:lnTo>
                    <a:pt x="7895335" y="29463"/>
                  </a:lnTo>
                  <a:lnTo>
                    <a:pt x="7862617" y="7635"/>
                  </a:lnTo>
                  <a:lnTo>
                    <a:pt x="7824089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00" y="4211700"/>
              <a:ext cx="7924800" cy="604520"/>
            </a:xfrm>
            <a:custGeom>
              <a:avLst/>
              <a:gdLst/>
              <a:ahLst/>
              <a:cxnLst/>
              <a:rect l="l" t="t" r="r" b="b"/>
              <a:pathLst>
                <a:path w="7924800" h="604520">
                  <a:moveTo>
                    <a:pt x="0" y="100711"/>
                  </a:moveTo>
                  <a:lnTo>
                    <a:pt x="7670" y="62182"/>
                  </a:lnTo>
                  <a:lnTo>
                    <a:pt x="29514" y="29463"/>
                  </a:lnTo>
                  <a:lnTo>
                    <a:pt x="62204" y="7635"/>
                  </a:lnTo>
                  <a:lnTo>
                    <a:pt x="100761" y="0"/>
                  </a:lnTo>
                  <a:lnTo>
                    <a:pt x="7824089" y="0"/>
                  </a:lnTo>
                  <a:lnTo>
                    <a:pt x="7862617" y="7635"/>
                  </a:lnTo>
                  <a:lnTo>
                    <a:pt x="7895335" y="29463"/>
                  </a:lnTo>
                  <a:lnTo>
                    <a:pt x="7917116" y="62182"/>
                  </a:lnTo>
                  <a:lnTo>
                    <a:pt x="7924800" y="100711"/>
                  </a:lnTo>
                  <a:lnTo>
                    <a:pt x="7924800" y="503809"/>
                  </a:lnTo>
                  <a:lnTo>
                    <a:pt x="7917116" y="542337"/>
                  </a:lnTo>
                  <a:lnTo>
                    <a:pt x="7895335" y="575056"/>
                  </a:lnTo>
                  <a:lnTo>
                    <a:pt x="7862617" y="596884"/>
                  </a:lnTo>
                  <a:lnTo>
                    <a:pt x="7824089" y="604519"/>
                  </a:lnTo>
                  <a:lnTo>
                    <a:pt x="100761" y="604519"/>
                  </a:lnTo>
                  <a:lnTo>
                    <a:pt x="62204" y="596884"/>
                  </a:lnTo>
                  <a:lnTo>
                    <a:pt x="29514" y="575056"/>
                  </a:lnTo>
                  <a:lnTo>
                    <a:pt x="7670" y="542337"/>
                  </a:lnTo>
                  <a:lnTo>
                    <a:pt x="0" y="503809"/>
                  </a:lnTo>
                  <a:lnTo>
                    <a:pt x="0" y="10071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600" y="4862448"/>
              <a:ext cx="7924800" cy="605155"/>
            </a:xfrm>
            <a:custGeom>
              <a:avLst/>
              <a:gdLst/>
              <a:ahLst/>
              <a:cxnLst/>
              <a:rect l="l" t="t" r="r" b="b"/>
              <a:pathLst>
                <a:path w="7924800" h="605154">
                  <a:moveTo>
                    <a:pt x="7824089" y="0"/>
                  </a:moveTo>
                  <a:lnTo>
                    <a:pt x="100761" y="0"/>
                  </a:lnTo>
                  <a:lnTo>
                    <a:pt x="81014" y="1962"/>
                  </a:lnTo>
                  <a:lnTo>
                    <a:pt x="44861" y="16984"/>
                  </a:lnTo>
                  <a:lnTo>
                    <a:pt x="16930" y="44956"/>
                  </a:lnTo>
                  <a:lnTo>
                    <a:pt x="1954" y="81115"/>
                  </a:lnTo>
                  <a:lnTo>
                    <a:pt x="0" y="100837"/>
                  </a:lnTo>
                  <a:lnTo>
                    <a:pt x="0" y="503935"/>
                  </a:lnTo>
                  <a:lnTo>
                    <a:pt x="7670" y="542464"/>
                  </a:lnTo>
                  <a:lnTo>
                    <a:pt x="29514" y="575182"/>
                  </a:lnTo>
                  <a:lnTo>
                    <a:pt x="62204" y="597011"/>
                  </a:lnTo>
                  <a:lnTo>
                    <a:pt x="100761" y="604647"/>
                  </a:lnTo>
                  <a:lnTo>
                    <a:pt x="7824089" y="604647"/>
                  </a:lnTo>
                  <a:lnTo>
                    <a:pt x="7862617" y="597011"/>
                  </a:lnTo>
                  <a:lnTo>
                    <a:pt x="7895335" y="575182"/>
                  </a:lnTo>
                  <a:lnTo>
                    <a:pt x="7917116" y="542464"/>
                  </a:lnTo>
                  <a:lnTo>
                    <a:pt x="7924800" y="503935"/>
                  </a:lnTo>
                  <a:lnTo>
                    <a:pt x="7924800" y="100837"/>
                  </a:lnTo>
                  <a:lnTo>
                    <a:pt x="7917116" y="62309"/>
                  </a:lnTo>
                  <a:lnTo>
                    <a:pt x="7895335" y="29590"/>
                  </a:lnTo>
                  <a:lnTo>
                    <a:pt x="7862617" y="7699"/>
                  </a:lnTo>
                  <a:lnTo>
                    <a:pt x="7824089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600" y="4862448"/>
              <a:ext cx="7924800" cy="605155"/>
            </a:xfrm>
            <a:custGeom>
              <a:avLst/>
              <a:gdLst/>
              <a:ahLst/>
              <a:cxnLst/>
              <a:rect l="l" t="t" r="r" b="b"/>
              <a:pathLst>
                <a:path w="7924800" h="605154">
                  <a:moveTo>
                    <a:pt x="0" y="100837"/>
                  </a:moveTo>
                  <a:lnTo>
                    <a:pt x="7670" y="62309"/>
                  </a:lnTo>
                  <a:lnTo>
                    <a:pt x="29514" y="29590"/>
                  </a:lnTo>
                  <a:lnTo>
                    <a:pt x="62204" y="7699"/>
                  </a:lnTo>
                  <a:lnTo>
                    <a:pt x="100761" y="0"/>
                  </a:lnTo>
                  <a:lnTo>
                    <a:pt x="7824089" y="0"/>
                  </a:lnTo>
                  <a:lnTo>
                    <a:pt x="7862617" y="7699"/>
                  </a:lnTo>
                  <a:lnTo>
                    <a:pt x="7895335" y="29590"/>
                  </a:lnTo>
                  <a:lnTo>
                    <a:pt x="7917116" y="62309"/>
                  </a:lnTo>
                  <a:lnTo>
                    <a:pt x="7924800" y="100837"/>
                  </a:lnTo>
                  <a:lnTo>
                    <a:pt x="7924800" y="503935"/>
                  </a:lnTo>
                  <a:lnTo>
                    <a:pt x="7917116" y="542464"/>
                  </a:lnTo>
                  <a:lnTo>
                    <a:pt x="7895335" y="575182"/>
                  </a:lnTo>
                  <a:lnTo>
                    <a:pt x="7862617" y="597011"/>
                  </a:lnTo>
                  <a:lnTo>
                    <a:pt x="7824089" y="604647"/>
                  </a:lnTo>
                  <a:lnTo>
                    <a:pt x="100761" y="604647"/>
                  </a:lnTo>
                  <a:lnTo>
                    <a:pt x="62204" y="597011"/>
                  </a:lnTo>
                  <a:lnTo>
                    <a:pt x="29514" y="575182"/>
                  </a:lnTo>
                  <a:lnTo>
                    <a:pt x="7670" y="542464"/>
                  </a:lnTo>
                  <a:lnTo>
                    <a:pt x="0" y="503935"/>
                  </a:lnTo>
                  <a:lnTo>
                    <a:pt x="0" y="1008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600" y="5513450"/>
              <a:ext cx="7924800" cy="605155"/>
            </a:xfrm>
            <a:custGeom>
              <a:avLst/>
              <a:gdLst/>
              <a:ahLst/>
              <a:cxnLst/>
              <a:rect l="l" t="t" r="r" b="b"/>
              <a:pathLst>
                <a:path w="7924800" h="605154">
                  <a:moveTo>
                    <a:pt x="7824089" y="0"/>
                  </a:moveTo>
                  <a:lnTo>
                    <a:pt x="100761" y="0"/>
                  </a:lnTo>
                  <a:lnTo>
                    <a:pt x="81014" y="1942"/>
                  </a:lnTo>
                  <a:lnTo>
                    <a:pt x="44861" y="16877"/>
                  </a:lnTo>
                  <a:lnTo>
                    <a:pt x="16930" y="44829"/>
                  </a:lnTo>
                  <a:lnTo>
                    <a:pt x="1954" y="80988"/>
                  </a:lnTo>
                  <a:lnTo>
                    <a:pt x="0" y="100711"/>
                  </a:lnTo>
                  <a:lnTo>
                    <a:pt x="0" y="503770"/>
                  </a:lnTo>
                  <a:lnTo>
                    <a:pt x="7670" y="542328"/>
                  </a:lnTo>
                  <a:lnTo>
                    <a:pt x="29514" y="575017"/>
                  </a:lnTo>
                  <a:lnTo>
                    <a:pt x="62204" y="596861"/>
                  </a:lnTo>
                  <a:lnTo>
                    <a:pt x="100761" y="604532"/>
                  </a:lnTo>
                  <a:lnTo>
                    <a:pt x="7824089" y="604532"/>
                  </a:lnTo>
                  <a:lnTo>
                    <a:pt x="7862617" y="596861"/>
                  </a:lnTo>
                  <a:lnTo>
                    <a:pt x="7895335" y="575017"/>
                  </a:lnTo>
                  <a:lnTo>
                    <a:pt x="7917116" y="542328"/>
                  </a:lnTo>
                  <a:lnTo>
                    <a:pt x="7924800" y="503770"/>
                  </a:lnTo>
                  <a:lnTo>
                    <a:pt x="7924800" y="100711"/>
                  </a:lnTo>
                  <a:lnTo>
                    <a:pt x="7917116" y="62182"/>
                  </a:lnTo>
                  <a:lnTo>
                    <a:pt x="7895335" y="29464"/>
                  </a:lnTo>
                  <a:lnTo>
                    <a:pt x="7862617" y="7635"/>
                  </a:lnTo>
                  <a:lnTo>
                    <a:pt x="7824089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" y="5513450"/>
              <a:ext cx="7924800" cy="605155"/>
            </a:xfrm>
            <a:custGeom>
              <a:avLst/>
              <a:gdLst/>
              <a:ahLst/>
              <a:cxnLst/>
              <a:rect l="l" t="t" r="r" b="b"/>
              <a:pathLst>
                <a:path w="7924800" h="605154">
                  <a:moveTo>
                    <a:pt x="0" y="100711"/>
                  </a:moveTo>
                  <a:lnTo>
                    <a:pt x="7670" y="62182"/>
                  </a:lnTo>
                  <a:lnTo>
                    <a:pt x="29514" y="29464"/>
                  </a:lnTo>
                  <a:lnTo>
                    <a:pt x="62204" y="7635"/>
                  </a:lnTo>
                  <a:lnTo>
                    <a:pt x="100761" y="0"/>
                  </a:lnTo>
                  <a:lnTo>
                    <a:pt x="7824089" y="0"/>
                  </a:lnTo>
                  <a:lnTo>
                    <a:pt x="7862617" y="7635"/>
                  </a:lnTo>
                  <a:lnTo>
                    <a:pt x="7895335" y="29464"/>
                  </a:lnTo>
                  <a:lnTo>
                    <a:pt x="7917116" y="62182"/>
                  </a:lnTo>
                  <a:lnTo>
                    <a:pt x="7924800" y="100711"/>
                  </a:lnTo>
                  <a:lnTo>
                    <a:pt x="7924800" y="503770"/>
                  </a:lnTo>
                  <a:lnTo>
                    <a:pt x="7917116" y="542328"/>
                  </a:lnTo>
                  <a:lnTo>
                    <a:pt x="7895335" y="575017"/>
                  </a:lnTo>
                  <a:lnTo>
                    <a:pt x="7862617" y="596861"/>
                  </a:lnTo>
                  <a:lnTo>
                    <a:pt x="7824089" y="604532"/>
                  </a:lnTo>
                  <a:lnTo>
                    <a:pt x="100761" y="604532"/>
                  </a:lnTo>
                  <a:lnTo>
                    <a:pt x="62204" y="596861"/>
                  </a:lnTo>
                  <a:lnTo>
                    <a:pt x="29514" y="575017"/>
                  </a:lnTo>
                  <a:lnTo>
                    <a:pt x="7670" y="542328"/>
                  </a:lnTo>
                  <a:lnTo>
                    <a:pt x="0" y="503770"/>
                  </a:lnTo>
                  <a:lnTo>
                    <a:pt x="0" y="10071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7425" y="1706372"/>
            <a:ext cx="7553959" cy="426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7540" algn="l"/>
              </a:tabLst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Q1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Tại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sao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phải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học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môn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MIS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trường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vi-VN" sz="2200" dirty="0">
                <a:solidFill>
                  <a:srgbClr val="FFFFFF"/>
                </a:solidFill>
                <a:latin typeface="Arial"/>
                <a:cs typeface="Arial"/>
              </a:rPr>
              <a:t>ĐH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  <a:tabLst>
                <a:tab pos="637540" algn="l"/>
              </a:tabLst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Q2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MIS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gì?</a:t>
            </a:r>
            <a:endParaRPr sz="2200">
              <a:latin typeface="Arial"/>
              <a:cs typeface="Arial"/>
            </a:endParaRPr>
          </a:p>
          <a:p>
            <a:pPr marL="12700" marR="2195195">
              <a:lnSpc>
                <a:spcPct val="194200"/>
              </a:lnSpc>
              <a:tabLst>
                <a:tab pos="637540" algn="l"/>
              </a:tabLst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Q3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Cách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mô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phần?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Q4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Dữ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Tri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thức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  <a:tabLst>
                <a:tab pos="715010" algn="l"/>
              </a:tabLst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Q5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Điều</a:t>
            </a:r>
            <a:r>
              <a:rPr sz="2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gì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tốt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hơn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khác?</a:t>
            </a:r>
            <a:endParaRPr sz="2200">
              <a:latin typeface="Arial"/>
              <a:cs typeface="Arial"/>
            </a:endParaRPr>
          </a:p>
          <a:p>
            <a:pPr marL="12700" marR="901700">
              <a:lnSpc>
                <a:spcPts val="4680"/>
              </a:lnSpc>
              <a:spcBef>
                <a:spcPts val="1185"/>
              </a:spcBef>
              <a:tabLst>
                <a:tab pos="721360" algn="l"/>
              </a:tabLst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Q6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Tại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sao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biệt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hai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khái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niệm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00"/>
                </a:solidFill>
                <a:latin typeface="Arial"/>
                <a:cs typeface="Arial"/>
              </a:rPr>
              <a:t>IT</a:t>
            </a:r>
            <a:r>
              <a:rPr sz="3600" b="1" spc="-39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? Q7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200" spc="-5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2025?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09600" y="825887"/>
            <a:ext cx="6160065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Câu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hỏi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nghiên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cứu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Mối</a:t>
            </a:r>
            <a:r>
              <a:rPr spc="-35" dirty="0"/>
              <a:t> </a:t>
            </a:r>
            <a:r>
              <a:rPr dirty="0"/>
              <a:t>quan</a:t>
            </a:r>
            <a:r>
              <a:rPr spc="-30" dirty="0"/>
              <a:t> </a:t>
            </a:r>
            <a:r>
              <a:rPr dirty="0"/>
              <a:t>hệ</a:t>
            </a:r>
            <a:r>
              <a:rPr spc="-20" dirty="0"/>
              <a:t> </a:t>
            </a:r>
            <a:r>
              <a:rPr dirty="0"/>
              <a:t>giữa</a:t>
            </a:r>
            <a:r>
              <a:rPr spc="-40" dirty="0"/>
              <a:t> </a:t>
            </a:r>
            <a:r>
              <a:rPr dirty="0"/>
              <a:t>các</a:t>
            </a:r>
            <a:r>
              <a:rPr spc="-5" dirty="0"/>
              <a:t> </a:t>
            </a:r>
            <a:r>
              <a:rPr dirty="0"/>
              <a:t>khái</a:t>
            </a:r>
            <a:r>
              <a:rPr spc="-25" dirty="0"/>
              <a:t> </a:t>
            </a:r>
            <a:r>
              <a:rPr dirty="0"/>
              <a:t>niệm</a:t>
            </a:r>
            <a:r>
              <a:rPr spc="-25" dirty="0"/>
              <a:t> </a:t>
            </a:r>
            <a:r>
              <a:rPr dirty="0"/>
              <a:t>cơ</a:t>
            </a:r>
            <a:r>
              <a:rPr spc="-20" dirty="0"/>
              <a:t> </a:t>
            </a:r>
            <a:r>
              <a:rPr dirty="0"/>
              <a:t>bản</a:t>
            </a:r>
            <a:r>
              <a:rPr spc="-20" dirty="0"/>
              <a:t> </a:t>
            </a:r>
            <a:r>
              <a:rPr dirty="0"/>
              <a:t>của</a:t>
            </a:r>
            <a:r>
              <a:rPr spc="-15" dirty="0"/>
              <a:t> </a:t>
            </a:r>
            <a:r>
              <a:rPr dirty="0"/>
              <a:t>hệ</a:t>
            </a:r>
            <a:r>
              <a:rPr spc="-30" dirty="0"/>
              <a:t> </a:t>
            </a:r>
            <a:r>
              <a:rPr spc="-10" dirty="0"/>
              <a:t>thống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35174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627378"/>
            <a:ext cx="7775575" cy="374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3110" marR="5080" indent="1376045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“The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world</a:t>
            </a:r>
            <a:r>
              <a:rPr sz="1800" i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we</a:t>
            </a:r>
            <a:r>
              <a:rPr sz="1800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have</a:t>
            </a:r>
            <a:r>
              <a:rPr sz="1800" i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created</a:t>
            </a:r>
            <a:r>
              <a:rPr sz="1800" i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1800" i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product</a:t>
            </a:r>
            <a:r>
              <a:rPr sz="1800" i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our</a:t>
            </a:r>
            <a:r>
              <a:rPr sz="1800" i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thinking;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it</a:t>
            </a:r>
            <a:r>
              <a:rPr sz="1800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cannot</a:t>
            </a:r>
            <a:r>
              <a:rPr sz="1800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changed</a:t>
            </a:r>
            <a:r>
              <a:rPr sz="1800" i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without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changing our</a:t>
            </a:r>
            <a:r>
              <a:rPr sz="1800" i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thinking“.</a:t>
            </a:r>
            <a:r>
              <a:rPr sz="1800" i="1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–</a:t>
            </a:r>
            <a:r>
              <a:rPr sz="1800" i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C00000"/>
                </a:solidFill>
                <a:latin typeface="Arial"/>
                <a:cs typeface="Arial"/>
              </a:rPr>
              <a:t>Albert</a:t>
            </a:r>
            <a:r>
              <a:rPr sz="1800" i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C00000"/>
                </a:solidFill>
                <a:latin typeface="Arial"/>
                <a:cs typeface="Arial"/>
              </a:rPr>
              <a:t>Einstein</a:t>
            </a:r>
            <a:endParaRPr sz="1800">
              <a:latin typeface="Arial"/>
              <a:cs typeface="Arial"/>
            </a:endParaRPr>
          </a:p>
          <a:p>
            <a:pPr marL="355600" marR="35560" indent="-343535">
              <a:lnSpc>
                <a:spcPct val="100000"/>
              </a:lnSpc>
              <a:spcBef>
                <a:spcPts val="475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phương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pháp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hướng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đến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mở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rộng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tầm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nhìn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hiểu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mối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tồn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tại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mọi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vật,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nhận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thức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được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nguyên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nhân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sâu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xa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ẩn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dưới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bề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nổi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hiện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tượng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tưởng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chừng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như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riêng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rẽ</a:t>
            </a:r>
            <a:endParaRPr sz="2000">
              <a:latin typeface="Arial"/>
              <a:cs typeface="Arial"/>
            </a:endParaRPr>
          </a:p>
          <a:p>
            <a:pPr marL="355600" marR="56515" indent="-343535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động</a:t>
            </a:r>
            <a:r>
              <a:rPr sz="20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–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nhìn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dựa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trên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những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kiểu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mẫu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hành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xử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theo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thời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gian,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phi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tuyến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(tư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vòng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lặp),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tập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trung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vào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nguyên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nhân,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xem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nguyên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nhân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như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quá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chứ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chỉ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kiện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chỉ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xảy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ra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lần,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với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kết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quả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phản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hồi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ảnh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hưởng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trở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lại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nguyên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nhân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nguyên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nhân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ảnh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hưởng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lẫn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nhau.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7000" y="629413"/>
            <a:ext cx="59436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Bàn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thêm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về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-</a:t>
            </a:r>
            <a:r>
              <a:rPr sz="3200" b="0" spc="-8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Tư</a:t>
            </a:r>
            <a:r>
              <a:rPr sz="3200" b="0" spc="-1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duy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hệ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thống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2493" y="762000"/>
            <a:ext cx="7575168" cy="5299328"/>
            <a:chOff x="457200" y="457200"/>
            <a:chExt cx="8645525" cy="594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512" y="527050"/>
              <a:ext cx="7989824" cy="58737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7200"/>
              <a:ext cx="8645525" cy="5715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625930"/>
            <a:ext cx="7741284" cy="4782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marR="5080" indent="-341630" algn="just">
              <a:lnSpc>
                <a:spcPct val="100000"/>
              </a:lnSpc>
              <a:spcBef>
                <a:spcPts val="105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Tư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duy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môi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trường</a:t>
            </a:r>
            <a:r>
              <a:rPr sz="20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bối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cảnh</a:t>
            </a:r>
            <a:r>
              <a:rPr sz="20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(environmental</a:t>
            </a:r>
            <a:r>
              <a:rPr sz="2000" i="1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thinking,</a:t>
            </a:r>
            <a:r>
              <a:rPr sz="2000" i="1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003185"/>
                </a:solidFill>
                <a:latin typeface="Arial"/>
                <a:cs typeface="Arial"/>
              </a:rPr>
              <a:t>contextual 	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thinking)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,</a:t>
            </a:r>
            <a:r>
              <a:rPr sz="20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toàn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thể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(holistic</a:t>
            </a:r>
            <a:r>
              <a:rPr sz="2000" i="1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thinking),</a:t>
            </a:r>
            <a:r>
              <a:rPr sz="2000" i="1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mở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rộng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thấu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hiểu 	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kết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tồn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tại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hiện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tượng,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vật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với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môi</a:t>
            </a:r>
            <a:endParaRPr sz="20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trường.</a:t>
            </a:r>
            <a:endParaRPr sz="2000" dirty="0">
              <a:latin typeface="Arial"/>
              <a:cs typeface="Arial"/>
            </a:endParaRPr>
          </a:p>
          <a:p>
            <a:pPr marL="353695" marR="110489" indent="-341630" algn="just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Tư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duy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mạng</a:t>
            </a:r>
            <a:r>
              <a:rPr sz="20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lưới</a:t>
            </a:r>
            <a:r>
              <a:rPr sz="20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(network</a:t>
            </a:r>
            <a:r>
              <a:rPr sz="2000" i="1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thinking),</a:t>
            </a:r>
            <a:r>
              <a:rPr sz="2000" i="1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chú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trọng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vào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mối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hệ 	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sự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vật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hơn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từng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vật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thể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riêng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lẻ,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khuyến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khích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tương 	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linh động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giữa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cấp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bậc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thống.</a:t>
            </a:r>
            <a:endParaRPr sz="2000" dirty="0">
              <a:latin typeface="Arial"/>
              <a:cs typeface="Arial"/>
            </a:endParaRPr>
          </a:p>
          <a:p>
            <a:pPr marL="355600" marR="167005" indent="-343535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Tư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duy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tiến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trình</a:t>
            </a:r>
            <a:r>
              <a:rPr sz="20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(process</a:t>
            </a:r>
            <a:r>
              <a:rPr sz="2000" i="1" spc="-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thinking),</a:t>
            </a:r>
            <a:r>
              <a:rPr sz="2000" i="1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hiểu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rằng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muốn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thay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đổi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kết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quả,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trước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hết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phải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thay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đổi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tiến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dẫn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đến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kết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quả,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khuyến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khích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cách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lý tập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trung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vào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tiến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hơn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thành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quả</a:t>
            </a:r>
            <a:endParaRPr sz="2000" dirty="0">
              <a:latin typeface="Arial"/>
              <a:cs typeface="Arial"/>
            </a:endParaRPr>
          </a:p>
          <a:p>
            <a:pPr marL="355600" marR="88900" indent="-343535">
              <a:lnSpc>
                <a:spcPct val="100000"/>
              </a:lnSpc>
              <a:spcBef>
                <a:spcPts val="484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Tư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duy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hồi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quy</a:t>
            </a:r>
            <a:r>
              <a:rPr sz="20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(backward</a:t>
            </a:r>
            <a:r>
              <a:rPr sz="2000" i="1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thinking),</a:t>
            </a:r>
            <a:r>
              <a:rPr sz="2000" i="1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kiểm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tra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giả thuyết,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đặt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ra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câu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hỏi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hồi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tiếp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đi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đến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tận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cùng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đề,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đây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công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cụ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bổ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túc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cho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dự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đoán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3185"/>
                </a:solidFill>
                <a:latin typeface="Arial"/>
                <a:cs typeface="Arial"/>
              </a:rPr>
              <a:t>(foresight).</a:t>
            </a:r>
            <a:r>
              <a:rPr sz="2000" i="1" spc="-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Đặt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ra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kế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hoạch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dựa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trên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tầm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nhìn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lý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tưởng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tốt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nhất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về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tương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lai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(không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giới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hạn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khả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năng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của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mình).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95600" y="533400"/>
            <a:ext cx="4572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Tư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duy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hệ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thống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là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564931" y="2286000"/>
            <a:ext cx="7767320" cy="266319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5"/>
              </a:spcBef>
              <a:buSzPct val="68750"/>
              <a:buChar char="•"/>
              <a:tabLst>
                <a:tab pos="355600" algn="l"/>
              </a:tabLst>
            </a:pPr>
            <a:r>
              <a:rPr dirty="0"/>
              <a:t>Tư</a:t>
            </a:r>
            <a:r>
              <a:rPr spc="-55" dirty="0"/>
              <a:t> </a:t>
            </a:r>
            <a:r>
              <a:rPr dirty="0"/>
              <a:t>duy</a:t>
            </a:r>
            <a:r>
              <a:rPr spc="-30" dirty="0"/>
              <a:t> </a:t>
            </a:r>
            <a:r>
              <a:rPr dirty="0"/>
              <a:t>hệ</a:t>
            </a:r>
            <a:r>
              <a:rPr spc="-40" dirty="0"/>
              <a:t> </a:t>
            </a:r>
            <a:r>
              <a:rPr dirty="0"/>
              <a:t>thống</a:t>
            </a:r>
            <a:r>
              <a:rPr spc="-50" dirty="0"/>
              <a:t> </a:t>
            </a:r>
            <a:r>
              <a:rPr dirty="0"/>
              <a:t>đòi</a:t>
            </a:r>
            <a:r>
              <a:rPr spc="-40" dirty="0"/>
              <a:t> </a:t>
            </a:r>
            <a:r>
              <a:rPr dirty="0"/>
              <a:t>hỏi</a:t>
            </a:r>
            <a:r>
              <a:rPr spc="-35" dirty="0"/>
              <a:t> </a:t>
            </a:r>
            <a:r>
              <a:rPr dirty="0"/>
              <a:t>khi</a:t>
            </a:r>
            <a:r>
              <a:rPr spc="-45" dirty="0"/>
              <a:t> </a:t>
            </a:r>
            <a:r>
              <a:rPr dirty="0"/>
              <a:t>xem</a:t>
            </a:r>
            <a:r>
              <a:rPr spc="-40" dirty="0"/>
              <a:t> </a:t>
            </a:r>
            <a:r>
              <a:rPr dirty="0"/>
              <a:t>xét</a:t>
            </a:r>
            <a:r>
              <a:rPr spc="-55" dirty="0"/>
              <a:t> </a:t>
            </a:r>
            <a:r>
              <a:rPr dirty="0"/>
              <a:t>hệ</a:t>
            </a:r>
            <a:r>
              <a:rPr spc="-30" dirty="0"/>
              <a:t> </a:t>
            </a:r>
            <a:r>
              <a:rPr dirty="0"/>
              <a:t>thống</a:t>
            </a:r>
            <a:r>
              <a:rPr spc="-50" dirty="0"/>
              <a:t> </a:t>
            </a:r>
            <a:r>
              <a:rPr spc="-10" dirty="0"/>
              <a:t>phải:</a:t>
            </a:r>
          </a:p>
          <a:p>
            <a:pPr marL="812165" lvl="1" indent="-342265">
              <a:lnSpc>
                <a:spcPct val="100000"/>
              </a:lnSpc>
              <a:spcBef>
                <a:spcPts val="440"/>
              </a:spcBef>
              <a:buChar char="—"/>
              <a:tabLst>
                <a:tab pos="812165" algn="l"/>
              </a:tabLst>
            </a:pP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Xác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định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mục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tiêu</a:t>
            </a:r>
            <a:r>
              <a:rPr sz="18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tổng</a:t>
            </a:r>
            <a:r>
              <a:rPr sz="18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3185"/>
                </a:solidFill>
                <a:latin typeface="Arial"/>
                <a:cs typeface="Arial"/>
              </a:rPr>
              <a:t>thể;</a:t>
            </a:r>
            <a:endParaRPr sz="1800" dirty="0">
              <a:latin typeface="Arial"/>
              <a:cs typeface="Arial"/>
            </a:endParaRPr>
          </a:p>
          <a:p>
            <a:pPr marL="812165" lvl="1" indent="-342265">
              <a:lnSpc>
                <a:spcPct val="100000"/>
              </a:lnSpc>
              <a:spcBef>
                <a:spcPts val="434"/>
              </a:spcBef>
              <a:buChar char="—"/>
              <a:tabLst>
                <a:tab pos="812165" algn="l"/>
              </a:tabLst>
            </a:pP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Mô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tả,</a:t>
            </a:r>
            <a:r>
              <a:rPr sz="18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phân</a:t>
            </a:r>
            <a:r>
              <a:rPr sz="18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tích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theo</a:t>
            </a:r>
            <a:r>
              <a:rPr sz="18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mục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tiêu</a:t>
            </a:r>
            <a:r>
              <a:rPr sz="18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tổng </a:t>
            </a:r>
            <a:r>
              <a:rPr sz="1800" spc="-20" dirty="0">
                <a:solidFill>
                  <a:srgbClr val="003185"/>
                </a:solidFill>
                <a:latin typeface="Arial"/>
                <a:cs typeface="Arial"/>
              </a:rPr>
              <a:t>thể;</a:t>
            </a:r>
            <a:endParaRPr sz="1800" dirty="0">
              <a:latin typeface="Arial"/>
              <a:cs typeface="Arial"/>
            </a:endParaRPr>
          </a:p>
          <a:p>
            <a:pPr marL="812165" lvl="1" indent="-342265">
              <a:lnSpc>
                <a:spcPct val="100000"/>
              </a:lnSpc>
              <a:spcBef>
                <a:spcPts val="430"/>
              </a:spcBef>
              <a:buChar char="—"/>
              <a:tabLst>
                <a:tab pos="812165" algn="l"/>
              </a:tabLst>
            </a:pP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Chú</a:t>
            </a:r>
            <a:r>
              <a:rPr sz="18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ý</a:t>
            </a:r>
            <a:r>
              <a:rPr sz="18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đến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nhân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tố,</a:t>
            </a:r>
            <a:r>
              <a:rPr sz="18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những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điều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kiện</a:t>
            </a:r>
            <a:r>
              <a:rPr sz="18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khách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18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mà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thống</a:t>
            </a:r>
            <a:endParaRPr sz="1800" dirty="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sz="1800" dirty="0"/>
              <a:t>đó</a:t>
            </a:r>
            <a:r>
              <a:rPr sz="1800" spc="-25" dirty="0"/>
              <a:t> </a:t>
            </a:r>
            <a:r>
              <a:rPr sz="1800" dirty="0"/>
              <a:t>tồn</a:t>
            </a:r>
            <a:r>
              <a:rPr sz="1800" spc="-15" dirty="0"/>
              <a:t> </a:t>
            </a:r>
            <a:r>
              <a:rPr sz="1800" spc="-20" dirty="0"/>
              <a:t>tại;</a:t>
            </a:r>
            <a:endParaRPr sz="1800" dirty="0"/>
          </a:p>
          <a:p>
            <a:pPr marL="812165" lvl="1" indent="-342265">
              <a:lnSpc>
                <a:spcPct val="100000"/>
              </a:lnSpc>
              <a:spcBef>
                <a:spcPts val="430"/>
              </a:spcBef>
              <a:buChar char="—"/>
              <a:tabLst>
                <a:tab pos="812165" algn="l"/>
              </a:tabLst>
            </a:pP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nguồn lực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thống;</a:t>
            </a:r>
            <a:endParaRPr sz="1800" dirty="0">
              <a:latin typeface="Arial"/>
              <a:cs typeface="Arial"/>
            </a:endParaRPr>
          </a:p>
          <a:p>
            <a:pPr marL="812800" marR="5080" lvl="1" indent="-342900">
              <a:lnSpc>
                <a:spcPct val="100000"/>
              </a:lnSpc>
              <a:spcBef>
                <a:spcPts val="430"/>
              </a:spcBef>
              <a:buChar char="—"/>
              <a:tabLst>
                <a:tab pos="812800" algn="l"/>
              </a:tabLst>
            </a:pP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800" spc="2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bộ</a:t>
            </a:r>
            <a:r>
              <a:rPr sz="18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phận</a:t>
            </a:r>
            <a:r>
              <a:rPr sz="1800" spc="2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cấu</a:t>
            </a:r>
            <a:r>
              <a:rPr sz="1800" spc="2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thành</a:t>
            </a:r>
            <a:r>
              <a:rPr sz="1800" spc="2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1800" spc="229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1800" spc="20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1800" spc="2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1800" spc="2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cách</a:t>
            </a:r>
            <a:r>
              <a:rPr sz="1800" spc="2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thức</a:t>
            </a:r>
            <a:r>
              <a:rPr sz="1800" spc="20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phối</a:t>
            </a:r>
            <a:r>
              <a:rPr sz="1800" spc="2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hợp,</a:t>
            </a:r>
            <a:r>
              <a:rPr sz="1800" spc="2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03185"/>
                </a:solidFill>
                <a:latin typeface="Arial"/>
                <a:cs typeface="Arial"/>
              </a:rPr>
              <a:t>vận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hành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bộ</a:t>
            </a:r>
            <a:r>
              <a:rPr sz="18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phận</a:t>
            </a:r>
            <a:r>
              <a:rPr sz="18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18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đạt</a:t>
            </a:r>
            <a:r>
              <a:rPr sz="18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185"/>
                </a:solidFill>
                <a:latin typeface="Arial"/>
                <a:cs typeface="Arial"/>
              </a:rPr>
              <a:t>mục</a:t>
            </a:r>
            <a:r>
              <a:rPr sz="1800" spc="-10" dirty="0">
                <a:solidFill>
                  <a:srgbClr val="003185"/>
                </a:solidFill>
                <a:latin typeface="Arial"/>
                <a:cs typeface="Arial"/>
              </a:rPr>
              <a:t> tiêu.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4931" y="1077698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Quản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lý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theo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tư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duy</a:t>
            </a:r>
            <a:r>
              <a:rPr sz="3200" b="0" spc="-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hệ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thống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2286000"/>
            <a:ext cx="7679690" cy="37230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38430" indent="-343535">
              <a:lnSpc>
                <a:spcPct val="100000"/>
              </a:lnSpc>
              <a:spcBef>
                <a:spcPts val="105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giúp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nhà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lý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nhìn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nhận,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giải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quyết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vấn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cách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khái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quát,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nắm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đúng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vấn đề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 nhanh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chóng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tìm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điểm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bắt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đầu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giải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quyết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đề.</a:t>
            </a:r>
            <a:endParaRPr sz="2000" dirty="0">
              <a:latin typeface="Arial"/>
              <a:cs typeface="Arial"/>
            </a:endParaRPr>
          </a:p>
          <a:p>
            <a:pPr marL="355600" marR="54610" indent="-343535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trị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doanh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nghiệp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hiểu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cách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giải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quyết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chặt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chẽ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mối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giữ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hệ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2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trị</a:t>
            </a:r>
            <a:r>
              <a:rPr sz="20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ngành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dọc,</a:t>
            </a:r>
            <a:r>
              <a:rPr sz="20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ngang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khi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giải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quyết</a:t>
            </a:r>
            <a:r>
              <a:rPr sz="2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đề.</a:t>
            </a:r>
            <a:endParaRPr sz="2000" dirty="0">
              <a:latin typeface="Arial"/>
              <a:cs typeface="Arial"/>
            </a:endParaRPr>
          </a:p>
          <a:p>
            <a:pPr marL="756920" lvl="1" indent="-287020" algn="just">
              <a:lnSpc>
                <a:spcPct val="100000"/>
              </a:lnSpc>
              <a:spcBef>
                <a:spcPts val="400"/>
              </a:spcBef>
              <a:buChar char="—"/>
              <a:tabLst>
                <a:tab pos="756920" algn="l"/>
              </a:tabLst>
            </a:pP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ngành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dọc: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đến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chủ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thể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như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nhà 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đầu</a:t>
            </a:r>
            <a:endParaRPr sz="1600" dirty="0">
              <a:latin typeface="Arial"/>
              <a:cs typeface="Arial"/>
            </a:endParaRPr>
          </a:p>
          <a:p>
            <a:pPr marL="756285" marR="44450" algn="just">
              <a:lnSpc>
                <a:spcPct val="100000"/>
              </a:lnSpc>
            </a:pP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tư,</a:t>
            </a:r>
            <a:r>
              <a:rPr sz="16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lãnh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đạo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doanh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nghiệp,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nhà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lý,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nhân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viên.</a:t>
            </a:r>
            <a:r>
              <a:rPr sz="1600" spc="3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Bạn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cần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xem</a:t>
            </a:r>
            <a:r>
              <a:rPr sz="16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xét</a:t>
            </a:r>
            <a:r>
              <a:rPr sz="16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lợi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ích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nhất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đối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lập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chủ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thể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này.</a:t>
            </a:r>
            <a:endParaRPr sz="1600" dirty="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390"/>
              </a:spcBef>
              <a:buChar char="—"/>
              <a:tabLst>
                <a:tab pos="756285" algn="l"/>
              </a:tabLst>
            </a:pP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ngang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là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bạn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xem</a:t>
            </a:r>
            <a:r>
              <a:rPr sz="16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xét vấn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đó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cách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để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xem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xét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chiến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lược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của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đó,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r>
              <a:rPr sz="16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đến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thương</a:t>
            </a:r>
            <a:r>
              <a:rPr sz="16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hiệu,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marketing,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bán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hàng;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liên</a:t>
            </a:r>
            <a:r>
              <a:rPr sz="16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quan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đến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cung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ứng,</a:t>
            </a:r>
            <a:r>
              <a:rPr sz="16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sản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xuất,</a:t>
            </a:r>
            <a:r>
              <a:rPr sz="16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chất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lượng;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03185"/>
                </a:solidFill>
                <a:latin typeface="Arial"/>
                <a:cs typeface="Arial"/>
              </a:rPr>
              <a:t>trị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nguồn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nhân</a:t>
            </a:r>
            <a:r>
              <a:rPr sz="16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lực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tài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chính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3185"/>
                </a:solidFill>
                <a:latin typeface="Arial"/>
                <a:cs typeface="Arial"/>
              </a:rPr>
              <a:t>kế</a:t>
            </a:r>
            <a:r>
              <a:rPr sz="16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3185"/>
                </a:solidFill>
                <a:latin typeface="Arial"/>
                <a:cs typeface="Arial"/>
              </a:rPr>
              <a:t>toán.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998005"/>
            <a:ext cx="84582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Tư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duy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hệ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thống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trong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quản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trị</a:t>
            </a:r>
            <a:r>
              <a:rPr sz="3200" b="0" spc="-2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doanh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spc="-10" dirty="0">
                <a:latin typeface="Arial"/>
                <a:cs typeface="Arial"/>
              </a:rPr>
              <a:t>nghiệp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4933" y="1597725"/>
            <a:ext cx="7866380" cy="863600"/>
            <a:chOff x="596900" y="1587500"/>
            <a:chExt cx="7866380" cy="863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600200"/>
              <a:ext cx="7840726" cy="838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" y="1600200"/>
              <a:ext cx="7840980" cy="838200"/>
            </a:xfrm>
            <a:custGeom>
              <a:avLst/>
              <a:gdLst/>
              <a:ahLst/>
              <a:cxnLst/>
              <a:rect l="l" t="t" r="r" b="b"/>
              <a:pathLst>
                <a:path w="7840980" h="838200">
                  <a:moveTo>
                    <a:pt x="0" y="139700"/>
                  </a:moveTo>
                  <a:lnTo>
                    <a:pt x="8726" y="86201"/>
                  </a:lnTo>
                  <a:lnTo>
                    <a:pt x="33578" y="40894"/>
                  </a:lnTo>
                  <a:lnTo>
                    <a:pt x="70761" y="10636"/>
                  </a:lnTo>
                  <a:lnTo>
                    <a:pt x="114630" y="0"/>
                  </a:lnTo>
                  <a:lnTo>
                    <a:pt x="7726045" y="0"/>
                  </a:lnTo>
                  <a:lnTo>
                    <a:pt x="7769891" y="10636"/>
                  </a:lnTo>
                  <a:lnTo>
                    <a:pt x="7807071" y="40894"/>
                  </a:lnTo>
                  <a:lnTo>
                    <a:pt x="7831947" y="86201"/>
                  </a:lnTo>
                  <a:lnTo>
                    <a:pt x="7840726" y="139700"/>
                  </a:lnTo>
                  <a:lnTo>
                    <a:pt x="7840726" y="698500"/>
                  </a:lnTo>
                  <a:lnTo>
                    <a:pt x="7831947" y="751998"/>
                  </a:lnTo>
                  <a:lnTo>
                    <a:pt x="7807071" y="797305"/>
                  </a:lnTo>
                  <a:lnTo>
                    <a:pt x="7769891" y="827563"/>
                  </a:lnTo>
                  <a:lnTo>
                    <a:pt x="7726045" y="838200"/>
                  </a:lnTo>
                  <a:lnTo>
                    <a:pt x="114630" y="838200"/>
                  </a:lnTo>
                  <a:lnTo>
                    <a:pt x="70761" y="827563"/>
                  </a:lnTo>
                  <a:lnTo>
                    <a:pt x="33578" y="797305"/>
                  </a:lnTo>
                  <a:lnTo>
                    <a:pt x="8726" y="751998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7892" y="1694510"/>
            <a:ext cx="72751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sng" spc="-4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Moore’s</a:t>
            </a:r>
            <a:r>
              <a:rPr sz="2000" u="sng" spc="-9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000" u="sng" spc="-8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Law</a:t>
            </a:r>
            <a:r>
              <a:rPr sz="2000" u="none" spc="-70" dirty="0">
                <a:solidFill>
                  <a:srgbClr val="005F2B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:</a:t>
            </a:r>
            <a:r>
              <a:rPr sz="2000" u="none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000" u="none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u="none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chi</a:t>
            </a:r>
            <a:r>
              <a:rPr sz="2000" u="none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phí</a:t>
            </a:r>
            <a:r>
              <a:rPr sz="2000" u="none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truyền</a:t>
            </a:r>
            <a:r>
              <a:rPr sz="2000" u="none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u="none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000" u="none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u="none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2000" u="none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r>
              <a:rPr sz="2000" u="none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u="none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000" u="none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u="none" spc="-25" dirty="0">
                <a:solidFill>
                  <a:srgbClr val="000308"/>
                </a:solidFill>
                <a:latin typeface="Arial"/>
                <a:cs typeface="Arial"/>
              </a:rPr>
              <a:t>về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bản</a:t>
            </a:r>
            <a:r>
              <a:rPr sz="2000" spc="-7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không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45763" y="3100070"/>
            <a:ext cx="5048250" cy="2949575"/>
            <a:chOff x="3422650" y="2730500"/>
            <a:chExt cx="5048250" cy="29495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350" y="2743200"/>
              <a:ext cx="5022850" cy="29241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35350" y="2743200"/>
              <a:ext cx="5022850" cy="2924175"/>
            </a:xfrm>
            <a:custGeom>
              <a:avLst/>
              <a:gdLst/>
              <a:ahLst/>
              <a:cxnLst/>
              <a:rect l="l" t="t" r="r" b="b"/>
              <a:pathLst>
                <a:path w="5022850" h="2924175">
                  <a:moveTo>
                    <a:pt x="5022850" y="487425"/>
                  </a:moveTo>
                  <a:lnTo>
                    <a:pt x="5022850" y="2436749"/>
                  </a:lnTo>
                  <a:lnTo>
                    <a:pt x="5020466" y="2484928"/>
                  </a:lnTo>
                  <a:lnTo>
                    <a:pt x="5013404" y="2532288"/>
                  </a:lnTo>
                  <a:lnTo>
                    <a:pt x="5001793" y="2578512"/>
                  </a:lnTo>
                  <a:lnTo>
                    <a:pt x="4985766" y="2623280"/>
                  </a:lnTo>
                  <a:lnTo>
                    <a:pt x="4965451" y="2666274"/>
                  </a:lnTo>
                  <a:lnTo>
                    <a:pt x="4940982" y="2707175"/>
                  </a:lnTo>
                  <a:lnTo>
                    <a:pt x="4912488" y="2745666"/>
                  </a:lnTo>
                  <a:lnTo>
                    <a:pt x="4880102" y="2781427"/>
                  </a:lnTo>
                  <a:lnTo>
                    <a:pt x="4844341" y="2813803"/>
                  </a:lnTo>
                  <a:lnTo>
                    <a:pt x="4805852" y="2842291"/>
                  </a:lnTo>
                  <a:lnTo>
                    <a:pt x="4764955" y="2866760"/>
                  </a:lnTo>
                  <a:lnTo>
                    <a:pt x="4721971" y="2887076"/>
                  </a:lnTo>
                  <a:lnTo>
                    <a:pt x="4677218" y="2903108"/>
                  </a:lnTo>
                  <a:lnTo>
                    <a:pt x="4631017" y="2914724"/>
                  </a:lnTo>
                  <a:lnTo>
                    <a:pt x="4583688" y="2921790"/>
                  </a:lnTo>
                  <a:lnTo>
                    <a:pt x="4535551" y="2924175"/>
                  </a:lnTo>
                  <a:lnTo>
                    <a:pt x="0" y="2924175"/>
                  </a:lnTo>
                  <a:lnTo>
                    <a:pt x="0" y="0"/>
                  </a:lnTo>
                  <a:lnTo>
                    <a:pt x="4535551" y="0"/>
                  </a:lnTo>
                  <a:lnTo>
                    <a:pt x="4583688" y="2383"/>
                  </a:lnTo>
                  <a:lnTo>
                    <a:pt x="4631017" y="9445"/>
                  </a:lnTo>
                  <a:lnTo>
                    <a:pt x="4677218" y="21056"/>
                  </a:lnTo>
                  <a:lnTo>
                    <a:pt x="4721971" y="37083"/>
                  </a:lnTo>
                  <a:lnTo>
                    <a:pt x="4764955" y="57398"/>
                  </a:lnTo>
                  <a:lnTo>
                    <a:pt x="4805852" y="81867"/>
                  </a:lnTo>
                  <a:lnTo>
                    <a:pt x="4844341" y="110361"/>
                  </a:lnTo>
                  <a:lnTo>
                    <a:pt x="4880102" y="142748"/>
                  </a:lnTo>
                  <a:lnTo>
                    <a:pt x="4912488" y="178508"/>
                  </a:lnTo>
                  <a:lnTo>
                    <a:pt x="4940982" y="216999"/>
                  </a:lnTo>
                  <a:lnTo>
                    <a:pt x="4965451" y="257900"/>
                  </a:lnTo>
                  <a:lnTo>
                    <a:pt x="4985766" y="300894"/>
                  </a:lnTo>
                  <a:lnTo>
                    <a:pt x="5001793" y="345662"/>
                  </a:lnTo>
                  <a:lnTo>
                    <a:pt x="5013404" y="391886"/>
                  </a:lnTo>
                  <a:lnTo>
                    <a:pt x="5020466" y="439246"/>
                  </a:lnTo>
                  <a:lnTo>
                    <a:pt x="5022850" y="487425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26282" y="3774439"/>
            <a:ext cx="4426585" cy="79375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44"/>
              </a:spcBef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Nâng</a:t>
            </a:r>
            <a:r>
              <a:rPr sz="24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r>
              <a:rPr sz="24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hiệu</a:t>
            </a:r>
            <a:r>
              <a:rPr sz="24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suất</a:t>
            </a:r>
            <a:r>
              <a:rPr sz="24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phần</a:t>
            </a:r>
            <a:r>
              <a:rPr sz="24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cứng</a:t>
            </a:r>
            <a:endParaRPr sz="2400">
              <a:latin typeface="Arial"/>
              <a:cs typeface="Arial"/>
            </a:endParaRPr>
          </a:p>
          <a:p>
            <a:pPr marL="240029" indent="-227329">
              <a:lnSpc>
                <a:spcPct val="100000"/>
              </a:lnSpc>
              <a:spcBef>
                <a:spcPts val="140"/>
              </a:spcBef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Giá</a:t>
            </a:r>
            <a:r>
              <a:rPr sz="24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thành</a:t>
            </a:r>
            <a:r>
              <a:rPr sz="24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giảm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nhanh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4981" y="2727641"/>
            <a:ext cx="2851150" cy="3681095"/>
            <a:chOff x="596900" y="2381250"/>
            <a:chExt cx="2851150" cy="3681095"/>
          </a:xfrm>
        </p:grpSpPr>
        <p:sp>
          <p:nvSpPr>
            <p:cNvPr id="11" name="object 11"/>
            <p:cNvSpPr/>
            <p:nvPr/>
          </p:nvSpPr>
          <p:spPr>
            <a:xfrm>
              <a:off x="609600" y="2393950"/>
              <a:ext cx="2825750" cy="3655695"/>
            </a:xfrm>
            <a:custGeom>
              <a:avLst/>
              <a:gdLst/>
              <a:ahLst/>
              <a:cxnLst/>
              <a:rect l="l" t="t" r="r" b="b"/>
              <a:pathLst>
                <a:path w="2825750" h="3655695">
                  <a:moveTo>
                    <a:pt x="2354580" y="0"/>
                  </a:moveTo>
                  <a:lnTo>
                    <a:pt x="470928" y="0"/>
                  </a:lnTo>
                  <a:lnTo>
                    <a:pt x="417789" y="3008"/>
                  </a:lnTo>
                  <a:lnTo>
                    <a:pt x="365738" y="11903"/>
                  </a:lnTo>
                  <a:lnTo>
                    <a:pt x="315236" y="26492"/>
                  </a:lnTo>
                  <a:lnTo>
                    <a:pt x="266745" y="46581"/>
                  </a:lnTo>
                  <a:lnTo>
                    <a:pt x="220723" y="71979"/>
                  </a:lnTo>
                  <a:lnTo>
                    <a:pt x="177633" y="102490"/>
                  </a:lnTo>
                  <a:lnTo>
                    <a:pt x="137934" y="137922"/>
                  </a:lnTo>
                  <a:lnTo>
                    <a:pt x="102486" y="177608"/>
                  </a:lnTo>
                  <a:lnTo>
                    <a:pt x="71966" y="220700"/>
                  </a:lnTo>
                  <a:lnTo>
                    <a:pt x="46568" y="266731"/>
                  </a:lnTo>
                  <a:lnTo>
                    <a:pt x="26481" y="315234"/>
                  </a:lnTo>
                  <a:lnTo>
                    <a:pt x="11896" y="365744"/>
                  </a:lnTo>
                  <a:lnTo>
                    <a:pt x="3006" y="417793"/>
                  </a:lnTo>
                  <a:lnTo>
                    <a:pt x="0" y="470915"/>
                  </a:lnTo>
                  <a:lnTo>
                    <a:pt x="0" y="3184271"/>
                  </a:lnTo>
                  <a:lnTo>
                    <a:pt x="3006" y="3237425"/>
                  </a:lnTo>
                  <a:lnTo>
                    <a:pt x="11896" y="3289488"/>
                  </a:lnTo>
                  <a:lnTo>
                    <a:pt x="26481" y="3339998"/>
                  </a:lnTo>
                  <a:lnTo>
                    <a:pt x="46568" y="3388497"/>
                  </a:lnTo>
                  <a:lnTo>
                    <a:pt x="71966" y="3434523"/>
                  </a:lnTo>
                  <a:lnTo>
                    <a:pt x="102486" y="3477616"/>
                  </a:lnTo>
                  <a:lnTo>
                    <a:pt x="137934" y="3517315"/>
                  </a:lnTo>
                  <a:lnTo>
                    <a:pt x="177633" y="3552764"/>
                  </a:lnTo>
                  <a:lnTo>
                    <a:pt x="220723" y="3583283"/>
                  </a:lnTo>
                  <a:lnTo>
                    <a:pt x="266745" y="3608682"/>
                  </a:lnTo>
                  <a:lnTo>
                    <a:pt x="315236" y="3628769"/>
                  </a:lnTo>
                  <a:lnTo>
                    <a:pt x="365738" y="3643353"/>
                  </a:lnTo>
                  <a:lnTo>
                    <a:pt x="417789" y="3652244"/>
                  </a:lnTo>
                  <a:lnTo>
                    <a:pt x="470928" y="3655250"/>
                  </a:lnTo>
                  <a:lnTo>
                    <a:pt x="2354580" y="3655250"/>
                  </a:lnTo>
                  <a:lnTo>
                    <a:pt x="2407702" y="3652244"/>
                  </a:lnTo>
                  <a:lnTo>
                    <a:pt x="2459751" y="3643353"/>
                  </a:lnTo>
                  <a:lnTo>
                    <a:pt x="2510261" y="3628769"/>
                  </a:lnTo>
                  <a:lnTo>
                    <a:pt x="2558764" y="3608682"/>
                  </a:lnTo>
                  <a:lnTo>
                    <a:pt x="2604795" y="3583283"/>
                  </a:lnTo>
                  <a:lnTo>
                    <a:pt x="2647887" y="3552764"/>
                  </a:lnTo>
                  <a:lnTo>
                    <a:pt x="2687574" y="3517315"/>
                  </a:lnTo>
                  <a:lnTo>
                    <a:pt x="2723005" y="3477616"/>
                  </a:lnTo>
                  <a:lnTo>
                    <a:pt x="2753516" y="3434523"/>
                  </a:lnTo>
                  <a:lnTo>
                    <a:pt x="2778914" y="3388497"/>
                  </a:lnTo>
                  <a:lnTo>
                    <a:pt x="2799003" y="3339998"/>
                  </a:lnTo>
                  <a:lnTo>
                    <a:pt x="2813592" y="3289488"/>
                  </a:lnTo>
                  <a:lnTo>
                    <a:pt x="2822487" y="3237425"/>
                  </a:lnTo>
                  <a:lnTo>
                    <a:pt x="2825496" y="3184271"/>
                  </a:lnTo>
                  <a:lnTo>
                    <a:pt x="2825496" y="470915"/>
                  </a:lnTo>
                  <a:lnTo>
                    <a:pt x="2822487" y="417793"/>
                  </a:lnTo>
                  <a:lnTo>
                    <a:pt x="2813592" y="365744"/>
                  </a:lnTo>
                  <a:lnTo>
                    <a:pt x="2799003" y="315234"/>
                  </a:lnTo>
                  <a:lnTo>
                    <a:pt x="2778914" y="266731"/>
                  </a:lnTo>
                  <a:lnTo>
                    <a:pt x="2753516" y="220700"/>
                  </a:lnTo>
                  <a:lnTo>
                    <a:pt x="2723005" y="177608"/>
                  </a:lnTo>
                  <a:lnTo>
                    <a:pt x="2687574" y="137922"/>
                  </a:lnTo>
                  <a:lnTo>
                    <a:pt x="2647887" y="102490"/>
                  </a:lnTo>
                  <a:lnTo>
                    <a:pt x="2604795" y="71979"/>
                  </a:lnTo>
                  <a:lnTo>
                    <a:pt x="2558764" y="46581"/>
                  </a:lnTo>
                  <a:lnTo>
                    <a:pt x="2510261" y="26492"/>
                  </a:lnTo>
                  <a:lnTo>
                    <a:pt x="2459751" y="11903"/>
                  </a:lnTo>
                  <a:lnTo>
                    <a:pt x="2407702" y="3008"/>
                  </a:lnTo>
                  <a:lnTo>
                    <a:pt x="2354580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00" y="2393950"/>
              <a:ext cx="2825750" cy="3655695"/>
            </a:xfrm>
            <a:custGeom>
              <a:avLst/>
              <a:gdLst/>
              <a:ahLst/>
              <a:cxnLst/>
              <a:rect l="l" t="t" r="r" b="b"/>
              <a:pathLst>
                <a:path w="2825750" h="3655695">
                  <a:moveTo>
                    <a:pt x="0" y="470915"/>
                  </a:moveTo>
                  <a:lnTo>
                    <a:pt x="3006" y="417793"/>
                  </a:lnTo>
                  <a:lnTo>
                    <a:pt x="11896" y="365744"/>
                  </a:lnTo>
                  <a:lnTo>
                    <a:pt x="26481" y="315234"/>
                  </a:lnTo>
                  <a:lnTo>
                    <a:pt x="46568" y="266731"/>
                  </a:lnTo>
                  <a:lnTo>
                    <a:pt x="71966" y="220700"/>
                  </a:lnTo>
                  <a:lnTo>
                    <a:pt x="102486" y="177608"/>
                  </a:lnTo>
                  <a:lnTo>
                    <a:pt x="137934" y="137922"/>
                  </a:lnTo>
                  <a:lnTo>
                    <a:pt x="177633" y="102490"/>
                  </a:lnTo>
                  <a:lnTo>
                    <a:pt x="220723" y="71979"/>
                  </a:lnTo>
                  <a:lnTo>
                    <a:pt x="266745" y="46581"/>
                  </a:lnTo>
                  <a:lnTo>
                    <a:pt x="315236" y="26492"/>
                  </a:lnTo>
                  <a:lnTo>
                    <a:pt x="365738" y="11903"/>
                  </a:lnTo>
                  <a:lnTo>
                    <a:pt x="417789" y="3008"/>
                  </a:lnTo>
                  <a:lnTo>
                    <a:pt x="470928" y="0"/>
                  </a:lnTo>
                  <a:lnTo>
                    <a:pt x="2354580" y="0"/>
                  </a:lnTo>
                  <a:lnTo>
                    <a:pt x="2407702" y="3008"/>
                  </a:lnTo>
                  <a:lnTo>
                    <a:pt x="2459751" y="11903"/>
                  </a:lnTo>
                  <a:lnTo>
                    <a:pt x="2510261" y="26492"/>
                  </a:lnTo>
                  <a:lnTo>
                    <a:pt x="2558764" y="46581"/>
                  </a:lnTo>
                  <a:lnTo>
                    <a:pt x="2604795" y="71979"/>
                  </a:lnTo>
                  <a:lnTo>
                    <a:pt x="2647887" y="102490"/>
                  </a:lnTo>
                  <a:lnTo>
                    <a:pt x="2687574" y="137922"/>
                  </a:lnTo>
                  <a:lnTo>
                    <a:pt x="2723005" y="177608"/>
                  </a:lnTo>
                  <a:lnTo>
                    <a:pt x="2753516" y="220700"/>
                  </a:lnTo>
                  <a:lnTo>
                    <a:pt x="2778914" y="266731"/>
                  </a:lnTo>
                  <a:lnTo>
                    <a:pt x="2799003" y="315234"/>
                  </a:lnTo>
                  <a:lnTo>
                    <a:pt x="2813592" y="365744"/>
                  </a:lnTo>
                  <a:lnTo>
                    <a:pt x="2822487" y="417793"/>
                  </a:lnTo>
                  <a:lnTo>
                    <a:pt x="2825496" y="470915"/>
                  </a:lnTo>
                  <a:lnTo>
                    <a:pt x="2825496" y="522113"/>
                  </a:lnTo>
                  <a:lnTo>
                    <a:pt x="2825496" y="573311"/>
                  </a:lnTo>
                  <a:lnTo>
                    <a:pt x="2825496" y="3184271"/>
                  </a:lnTo>
                  <a:lnTo>
                    <a:pt x="2822487" y="3237425"/>
                  </a:lnTo>
                  <a:lnTo>
                    <a:pt x="2813592" y="3289488"/>
                  </a:lnTo>
                  <a:lnTo>
                    <a:pt x="2799003" y="3339998"/>
                  </a:lnTo>
                  <a:lnTo>
                    <a:pt x="2778914" y="3388497"/>
                  </a:lnTo>
                  <a:lnTo>
                    <a:pt x="2753516" y="3434523"/>
                  </a:lnTo>
                  <a:lnTo>
                    <a:pt x="2723005" y="3477616"/>
                  </a:lnTo>
                  <a:lnTo>
                    <a:pt x="2687574" y="3517315"/>
                  </a:lnTo>
                  <a:lnTo>
                    <a:pt x="2647887" y="3552764"/>
                  </a:lnTo>
                  <a:lnTo>
                    <a:pt x="2604795" y="3583283"/>
                  </a:lnTo>
                  <a:lnTo>
                    <a:pt x="2558764" y="3608682"/>
                  </a:lnTo>
                  <a:lnTo>
                    <a:pt x="2510261" y="3628769"/>
                  </a:lnTo>
                  <a:lnTo>
                    <a:pt x="2459751" y="3643353"/>
                  </a:lnTo>
                  <a:lnTo>
                    <a:pt x="2407702" y="3652244"/>
                  </a:lnTo>
                  <a:lnTo>
                    <a:pt x="2354580" y="3655250"/>
                  </a:lnTo>
                  <a:lnTo>
                    <a:pt x="470928" y="3655250"/>
                  </a:lnTo>
                  <a:lnTo>
                    <a:pt x="417789" y="3652244"/>
                  </a:lnTo>
                  <a:lnTo>
                    <a:pt x="365738" y="3643353"/>
                  </a:lnTo>
                  <a:lnTo>
                    <a:pt x="315236" y="3628769"/>
                  </a:lnTo>
                  <a:lnTo>
                    <a:pt x="266745" y="3608682"/>
                  </a:lnTo>
                  <a:lnTo>
                    <a:pt x="220723" y="3583283"/>
                  </a:lnTo>
                  <a:lnTo>
                    <a:pt x="177633" y="3552764"/>
                  </a:lnTo>
                  <a:lnTo>
                    <a:pt x="137934" y="3517315"/>
                  </a:lnTo>
                  <a:lnTo>
                    <a:pt x="102486" y="3477616"/>
                  </a:lnTo>
                  <a:lnTo>
                    <a:pt x="71966" y="3434523"/>
                  </a:lnTo>
                  <a:lnTo>
                    <a:pt x="46568" y="3388497"/>
                  </a:lnTo>
                  <a:lnTo>
                    <a:pt x="26481" y="3339998"/>
                  </a:lnTo>
                  <a:lnTo>
                    <a:pt x="11896" y="3289488"/>
                  </a:lnTo>
                  <a:lnTo>
                    <a:pt x="3006" y="3237425"/>
                  </a:lnTo>
                  <a:lnTo>
                    <a:pt x="0" y="3184271"/>
                  </a:lnTo>
                  <a:lnTo>
                    <a:pt x="0" y="3133080"/>
                  </a:lnTo>
                  <a:lnTo>
                    <a:pt x="0" y="3081889"/>
                  </a:lnTo>
                  <a:lnTo>
                    <a:pt x="0" y="522113"/>
                  </a:lnTo>
                  <a:lnTo>
                    <a:pt x="0" y="47091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09624" y="2814066"/>
            <a:ext cx="2221865" cy="275526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2540" algn="ctr">
              <a:lnSpc>
                <a:spcPct val="90000"/>
              </a:lnSpc>
              <a:spcBef>
                <a:spcPts val="430"/>
              </a:spcBef>
            </a:pP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28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20" dirty="0">
                <a:solidFill>
                  <a:srgbClr val="FFFFFF"/>
                </a:solidFill>
                <a:latin typeface="Arial"/>
                <a:cs typeface="Arial"/>
              </a:rPr>
              <a:t>lượng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transistor</a:t>
            </a:r>
            <a:r>
              <a:rPr sz="2800" i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20"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mỗi</a:t>
            </a:r>
            <a:r>
              <a:rPr sz="280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đơn</a:t>
            </a:r>
            <a:r>
              <a:rPr sz="28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35"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inch</a:t>
            </a:r>
            <a:r>
              <a:rPr sz="28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vuông</a:t>
            </a:r>
            <a:r>
              <a:rPr sz="28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25"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28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lên</a:t>
            </a:r>
            <a:r>
              <a:rPr sz="2800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25" dirty="0">
                <a:solidFill>
                  <a:srgbClr val="FFFFFF"/>
                </a:solidFill>
                <a:latin typeface="Arial"/>
                <a:cs typeface="Arial"/>
              </a:rPr>
              <a:t>gấp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đôi</a:t>
            </a:r>
            <a:r>
              <a:rPr sz="28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sau</a:t>
            </a:r>
            <a:r>
              <a:rPr sz="28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50" dirty="0">
                <a:solidFill>
                  <a:srgbClr val="FFFFFF"/>
                </a:solidFill>
                <a:latin typeface="Arial"/>
                <a:cs typeface="Arial"/>
              </a:rPr>
              <a:t>18 </a:t>
            </a:r>
            <a:r>
              <a:rPr sz="2800" i="1" spc="-10" dirty="0">
                <a:solidFill>
                  <a:srgbClr val="FFFFFF"/>
                </a:solidFill>
                <a:latin typeface="Arial"/>
                <a:cs typeface="Arial"/>
              </a:rPr>
              <a:t>tháng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89815" y="997202"/>
            <a:ext cx="8487583" cy="44768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77240" marR="641350" indent="-686435">
              <a:lnSpc>
                <a:spcPts val="3840"/>
              </a:lnSpc>
              <a:spcBef>
                <a:spcPts val="95"/>
              </a:spcBef>
            </a:pPr>
            <a:r>
              <a:rPr b="0" dirty="0">
                <a:latin typeface="Arial"/>
                <a:cs typeface="Arial"/>
              </a:rPr>
              <a:t>Q1:</a:t>
            </a:r>
            <a:r>
              <a:rPr b="0" spc="-9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Tại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sao</a:t>
            </a:r>
            <a:r>
              <a:rPr b="0" spc="-3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phải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học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môn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MIS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trong</a:t>
            </a:r>
            <a:r>
              <a:rPr b="0" spc="-40" dirty="0">
                <a:latin typeface="Arial"/>
                <a:cs typeface="Arial"/>
              </a:rPr>
              <a:t> </a:t>
            </a:r>
            <a:r>
              <a:rPr b="0" spc="-25" dirty="0">
                <a:latin typeface="Arial"/>
                <a:cs typeface="Arial"/>
              </a:rPr>
              <a:t>các </a:t>
            </a:r>
            <a:r>
              <a:rPr b="0" dirty="0">
                <a:latin typeface="Arial"/>
                <a:cs typeface="Arial"/>
              </a:rPr>
              <a:t>trường</a:t>
            </a:r>
            <a:r>
              <a:rPr b="0" spc="-55" dirty="0">
                <a:latin typeface="Arial"/>
                <a:cs typeface="Arial"/>
              </a:rPr>
              <a:t> </a:t>
            </a:r>
            <a:r>
              <a:rPr lang="vi-VN" b="0" spc="-55" dirty="0"/>
              <a:t>ĐH</a:t>
            </a:r>
            <a:r>
              <a:rPr b="0" spc="-25" dirty="0">
                <a:latin typeface="Arial"/>
                <a:cs typeface="Arial"/>
              </a:rPr>
              <a:t>?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283" y="21336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882653"/>
            <a:ext cx="7522779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Moore’s</a:t>
            </a:r>
            <a:r>
              <a:rPr sz="3200" b="0" spc="-6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Law</a:t>
            </a:r>
            <a:r>
              <a:rPr sz="3200" b="0" spc="-65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(tt)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752600"/>
            <a:ext cx="7696200" cy="4114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7700" y="798513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Moore’s</a:t>
            </a:r>
            <a:r>
              <a:rPr sz="3200" b="0" spc="-110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Law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4987" y="2511425"/>
            <a:ext cx="4126229" cy="2517775"/>
            <a:chOff x="534987" y="2511425"/>
            <a:chExt cx="4126229" cy="2517775"/>
          </a:xfrm>
        </p:grpSpPr>
        <p:sp>
          <p:nvSpPr>
            <p:cNvPr id="5" name="object 5"/>
            <p:cNvSpPr/>
            <p:nvPr/>
          </p:nvSpPr>
          <p:spPr>
            <a:xfrm>
              <a:off x="3657600" y="3352800"/>
              <a:ext cx="990600" cy="762000"/>
            </a:xfrm>
            <a:custGeom>
              <a:avLst/>
              <a:gdLst/>
              <a:ahLst/>
              <a:cxnLst/>
              <a:rect l="l" t="t" r="r" b="b"/>
              <a:pathLst>
                <a:path w="990600" h="762000">
                  <a:moveTo>
                    <a:pt x="609600" y="0"/>
                  </a:moveTo>
                  <a:lnTo>
                    <a:pt x="609600" y="190500"/>
                  </a:lnTo>
                  <a:lnTo>
                    <a:pt x="0" y="190500"/>
                  </a:lnTo>
                  <a:lnTo>
                    <a:pt x="0" y="571500"/>
                  </a:lnTo>
                  <a:lnTo>
                    <a:pt x="609600" y="571500"/>
                  </a:lnTo>
                  <a:lnTo>
                    <a:pt x="609600" y="762000"/>
                  </a:lnTo>
                  <a:lnTo>
                    <a:pt x="990600" y="3810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57600" y="3352800"/>
              <a:ext cx="990600" cy="762000"/>
            </a:xfrm>
            <a:custGeom>
              <a:avLst/>
              <a:gdLst/>
              <a:ahLst/>
              <a:cxnLst/>
              <a:rect l="l" t="t" r="r" b="b"/>
              <a:pathLst>
                <a:path w="990600" h="762000">
                  <a:moveTo>
                    <a:pt x="0" y="190500"/>
                  </a:moveTo>
                  <a:lnTo>
                    <a:pt x="609600" y="190500"/>
                  </a:lnTo>
                  <a:lnTo>
                    <a:pt x="609600" y="0"/>
                  </a:lnTo>
                  <a:lnTo>
                    <a:pt x="990600" y="381000"/>
                  </a:lnTo>
                  <a:lnTo>
                    <a:pt x="609600" y="762000"/>
                  </a:lnTo>
                  <a:lnTo>
                    <a:pt x="609600" y="571500"/>
                  </a:lnTo>
                  <a:lnTo>
                    <a:pt x="0" y="571500"/>
                  </a:lnTo>
                  <a:lnTo>
                    <a:pt x="0" y="190500"/>
                  </a:lnTo>
                  <a:close/>
                </a:path>
              </a:pathLst>
            </a:custGeom>
            <a:ln w="25400">
              <a:solidFill>
                <a:srgbClr val="002A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987" y="2511425"/>
              <a:ext cx="3225800" cy="25177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4987" y="2511425"/>
            <a:ext cx="3225800" cy="2517775"/>
          </a:xfrm>
          <a:prstGeom prst="rect">
            <a:avLst/>
          </a:prstGeom>
          <a:ln w="25400">
            <a:solidFill>
              <a:srgbClr val="003CAB"/>
            </a:solidFill>
          </a:ln>
        </p:spPr>
        <p:txBody>
          <a:bodyPr vert="horz" wrap="square" lIns="0" tIns="110489" rIns="0" bIns="0" rtlCol="0">
            <a:spAutoFit/>
          </a:bodyPr>
          <a:lstStyle/>
          <a:p>
            <a:pPr marL="121920" marR="206375">
              <a:lnSpc>
                <a:spcPct val="90000"/>
              </a:lnSpc>
              <a:spcBef>
                <a:spcPts val="869"/>
              </a:spcBef>
            </a:pP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Chi</a:t>
            </a:r>
            <a:r>
              <a:rPr sz="3200" spc="-3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phí</a:t>
            </a:r>
            <a:r>
              <a:rPr sz="3200" spc="-2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cho</a:t>
            </a:r>
            <a:r>
              <a:rPr sz="3200" spc="-2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000105"/>
                </a:solidFill>
                <a:latin typeface="Arial"/>
                <a:cs typeface="Arial"/>
              </a:rPr>
              <a:t>việc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lưu</a:t>
            </a:r>
            <a:r>
              <a:rPr sz="3200" spc="-3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trữ</a:t>
            </a:r>
            <a:r>
              <a:rPr sz="3200" spc="-2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000105"/>
                </a:solidFill>
                <a:latin typeface="Arial"/>
                <a:cs typeface="Arial"/>
              </a:rPr>
              <a:t>và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truyền</a:t>
            </a:r>
            <a:r>
              <a:rPr sz="3200" spc="-5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dữ</a:t>
            </a:r>
            <a:r>
              <a:rPr sz="3200" spc="-3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000105"/>
                </a:solidFill>
                <a:latin typeface="Arial"/>
                <a:cs typeface="Arial"/>
              </a:rPr>
              <a:t>liệu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đã</a:t>
            </a:r>
            <a:r>
              <a:rPr sz="3200" spc="-1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trở</a:t>
            </a:r>
            <a:r>
              <a:rPr sz="3200" spc="-2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105"/>
                </a:solidFill>
                <a:latin typeface="Arial"/>
                <a:cs typeface="Arial"/>
              </a:rPr>
              <a:t>về</a:t>
            </a:r>
            <a:r>
              <a:rPr sz="3200" spc="-2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000105"/>
                </a:solidFill>
                <a:latin typeface="Arial"/>
                <a:cs typeface="Arial"/>
              </a:rPr>
              <a:t>0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2300" y="1752663"/>
            <a:ext cx="3797300" cy="462280"/>
          </a:xfrm>
          <a:prstGeom prst="rect">
            <a:avLst/>
          </a:prstGeom>
          <a:solidFill>
            <a:srgbClr val="FFFCD5"/>
          </a:solidFill>
          <a:ln w="9525">
            <a:solidFill>
              <a:srgbClr val="003CAB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u="sng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Các</a:t>
            </a:r>
            <a:r>
              <a:rPr sz="2400" u="sng" spc="-50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 </a:t>
            </a:r>
            <a:r>
              <a:rPr sz="2400" u="sng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ứng</a:t>
            </a:r>
            <a:r>
              <a:rPr sz="2400" u="sng" spc="-40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 </a:t>
            </a:r>
            <a:r>
              <a:rPr sz="2400" u="sng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dụng</a:t>
            </a:r>
            <a:r>
              <a:rPr sz="2400" u="sng" spc="-40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 </a:t>
            </a:r>
            <a:r>
              <a:rPr sz="2400" u="sng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trên</a:t>
            </a:r>
            <a:r>
              <a:rPr sz="2400" u="sng" spc="-60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 </a:t>
            </a:r>
            <a:r>
              <a:rPr sz="2400" u="sng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thực</a:t>
            </a:r>
            <a:r>
              <a:rPr sz="2400" u="sng" spc="-50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 </a:t>
            </a:r>
            <a:r>
              <a:rPr sz="2400" u="sng" spc="-25" dirty="0">
                <a:solidFill>
                  <a:srgbClr val="003185"/>
                </a:solidFill>
                <a:uFill>
                  <a:solidFill>
                    <a:srgbClr val="003185"/>
                  </a:solidFill>
                </a:uFill>
                <a:latin typeface="Arial"/>
                <a:cs typeface="Arial"/>
              </a:rPr>
              <a:t>tế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65" y="2463333"/>
            <a:ext cx="3409677" cy="248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0" y="747506"/>
            <a:ext cx="3057525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Ứng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dụng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spc="-25" dirty="0">
                <a:latin typeface="Arial"/>
                <a:cs typeface="Arial"/>
              </a:rPr>
              <a:t>MIS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150" y="1619250"/>
            <a:ext cx="7562850" cy="4476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747010"/>
            <a:ext cx="282575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5095" marR="5080" indent="-11303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latin typeface="Arial"/>
                <a:cs typeface="Arial"/>
              </a:rPr>
              <a:t>Ví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dụ</a:t>
            </a:r>
            <a:r>
              <a:rPr sz="3200" b="0" spc="-2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ứng</a:t>
            </a:r>
            <a:r>
              <a:rPr sz="3200" b="0" spc="-30" dirty="0">
                <a:latin typeface="Arial"/>
                <a:cs typeface="Arial"/>
              </a:rPr>
              <a:t> </a:t>
            </a:r>
            <a:r>
              <a:rPr sz="3200" b="0" spc="-20" dirty="0">
                <a:latin typeface="Arial"/>
                <a:cs typeface="Arial"/>
              </a:rPr>
              <a:t>dụng </a:t>
            </a:r>
            <a:r>
              <a:rPr sz="3200" b="0" spc="-25" dirty="0">
                <a:latin typeface="Arial"/>
                <a:cs typeface="Arial"/>
              </a:rPr>
              <a:t>MIS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1900" y="381000"/>
            <a:ext cx="4838700" cy="57340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073643" y="6369938"/>
            <a:ext cx="4203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10" dirty="0"/>
              <a:t>1-</a:t>
            </a: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6" name="Holder 4"/>
          <p:cNvSpPr>
            <a:spLocks noGrp="1"/>
          </p:cNvSpPr>
          <p:nvPr>
            <p:ph type="ftr" sz="quarter" idx="4294967295"/>
          </p:nvPr>
        </p:nvSpPr>
        <p:spPr>
          <a:xfrm>
            <a:off x="2819400" y="6369854"/>
            <a:ext cx="3828415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dirty="0" err="1"/>
              <a:t>Khoa</a:t>
            </a:r>
            <a:r>
              <a:rPr lang="en-US" spc="-40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  <a:r>
              <a:rPr lang="en-US" spc="-5" dirty="0"/>
              <a:t> </a:t>
            </a:r>
            <a:r>
              <a:rPr lang="en-US" dirty="0"/>
              <a:t>–</a:t>
            </a:r>
            <a:r>
              <a:rPr lang="en-US" spc="-10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Á</a:t>
            </a:r>
            <a:endParaRPr lang="en-US" spc="-2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838200"/>
            <a:ext cx="343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VÍ DỤ ỨNG DỤNG MIS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F2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2924</Words>
  <Application>Microsoft Macintosh PowerPoint</Application>
  <PresentationFormat>On-screen Show (4:3)</PresentationFormat>
  <Paragraphs>264</Paragraphs>
  <Slides>45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Times New Roman</vt:lpstr>
      <vt:lpstr>Wingdings</vt:lpstr>
      <vt:lpstr>Office Theme</vt:lpstr>
      <vt:lpstr>PowerPoint Presentation</vt:lpstr>
      <vt:lpstr>Điều có thể xảy ra: “Bạn bị sa thải”</vt:lpstr>
      <vt:lpstr>Giới thiệu chung</vt:lpstr>
      <vt:lpstr>Câu hỏi nghiên cứu</vt:lpstr>
      <vt:lpstr>Q1: Tại sao phải học môn MIS trong các trường ĐH?</vt:lpstr>
      <vt:lpstr>Moore’s Law (tt)</vt:lpstr>
      <vt:lpstr>Moore’s Law</vt:lpstr>
      <vt:lpstr>Ứng dụng MIS</vt:lpstr>
      <vt:lpstr>Ví dụ ứng dụng MIS</vt:lpstr>
      <vt:lpstr>Ví dụ về ứng dụng MIS</vt:lpstr>
      <vt:lpstr>PowerPoint Presentation</vt:lpstr>
      <vt:lpstr>PowerPoint Presentation</vt:lpstr>
      <vt:lpstr>Đảm bảo công việc như thế nào?</vt:lpstr>
      <vt:lpstr>MIS giúp các bạn có được kỹ năng gì trong công việc?</vt:lpstr>
      <vt:lpstr>MIS giúp các bạn có được kỹ năng gì trong công việc?</vt:lpstr>
      <vt:lpstr>MIS giúp các bạn có được kỹ năng gì trong công việc?</vt:lpstr>
      <vt:lpstr>MIS giúp các bạn có được kỹ năng gì trong công việc?</vt:lpstr>
      <vt:lpstr>MIS giúp các bạn có được kỹ năng gì trong công việc?</vt:lpstr>
      <vt:lpstr>PowerPoint Presentation</vt:lpstr>
      <vt:lpstr>Tổng kết: Tại sao MIS là môn học quan trọng trong lĩnh vực kinh doanh?</vt:lpstr>
      <vt:lpstr>Q2: MIS là gì?</vt:lpstr>
      <vt:lpstr>Q2: MIS là gì?</vt:lpstr>
      <vt:lpstr>Q2: MIS là gì?</vt:lpstr>
      <vt:lpstr>Các thành phần của Information System?</vt:lpstr>
      <vt:lpstr>Đạt được các mục tiêu kinh doanh</vt:lpstr>
      <vt:lpstr>Phát triển và sử dụng HTTT</vt:lpstr>
      <vt:lpstr>Q3: Làm thế nào để sử dụng mô hình 5 thành phần</vt:lpstr>
      <vt:lpstr>Thành phần quan trọng nhất – Bạn</vt:lpstr>
      <vt:lpstr>Xem xét việc thay thế các HTTT</vt:lpstr>
      <vt:lpstr>Q4: Dữ liệu, Thông tin và Tri thức?</vt:lpstr>
      <vt:lpstr>Q4: Thông tin là gì?</vt:lpstr>
      <vt:lpstr>Thảo luận</vt:lpstr>
      <vt:lpstr>Q5: Điều gì tạo ra một thông tin tốt</vt:lpstr>
      <vt:lpstr>Q6: Phân biệt giữa CNTT và HTTT</vt:lpstr>
      <vt:lpstr>Phân biệt giữa CNTT và HTTT</vt:lpstr>
      <vt:lpstr>Q7: 2025?</vt:lpstr>
      <vt:lpstr>Tìm hiểu về quan điểm</vt:lpstr>
      <vt:lpstr>Kiến thức chương này giúp được gì cho bạn và Jennifer?</vt:lpstr>
      <vt:lpstr>Bàn thêm về Hệ thống</vt:lpstr>
      <vt:lpstr>Mối quan hệ giữa các khái niệm cơ bản của hệ thống</vt:lpstr>
      <vt:lpstr>Bàn thêm về - Tư duy hệ thống</vt:lpstr>
      <vt:lpstr>PowerPoint Presentation</vt:lpstr>
      <vt:lpstr>Tư duy hệ thống là</vt:lpstr>
      <vt:lpstr>Quản lý theo tư duy hệ thống</vt:lpstr>
      <vt:lpstr>Tư duy hệ thống trong quản trị doanh nghiệp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Loy, Steve</dc:creator>
  <cp:lastModifiedBy>Do thi huyen</cp:lastModifiedBy>
  <cp:revision>40</cp:revision>
  <dcterms:created xsi:type="dcterms:W3CDTF">2024-02-16T02:04:15Z</dcterms:created>
  <dcterms:modified xsi:type="dcterms:W3CDTF">2024-02-26T00:13:25Z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2015-08-22T00:00:00Z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2024-02-16T00:00:00Z</vt:filetime>
  </property>
  <property fmtid="{D5CDD505-2E9C-101B-9397-08002B2CF9AE}" pid="5" name="Producer">
    <vt:lpwstr>3-Heights(TM) PDF Security Shell 4.8.25.2 (http://www.pdf-tools.com)</vt:lpwstr>
  </property>
</Properties>
</file>